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74" r:id="rId4"/>
  </p:sldMasterIdLst>
  <p:notesMasterIdLst>
    <p:notesMasterId r:id="rId21"/>
  </p:notesMasterIdLst>
  <p:handoutMasterIdLst>
    <p:handoutMasterId r:id="rId22"/>
  </p:handoutMasterIdLst>
  <p:sldIdLst>
    <p:sldId id="292" r:id="rId5"/>
    <p:sldId id="276" r:id="rId6"/>
    <p:sldId id="278" r:id="rId7"/>
    <p:sldId id="287" r:id="rId8"/>
    <p:sldId id="293" r:id="rId9"/>
    <p:sldId id="295" r:id="rId10"/>
    <p:sldId id="260" r:id="rId11"/>
    <p:sldId id="291" r:id="rId12"/>
    <p:sldId id="281" r:id="rId13"/>
    <p:sldId id="261" r:id="rId14"/>
    <p:sldId id="262" r:id="rId15"/>
    <p:sldId id="275" r:id="rId16"/>
    <p:sldId id="264" r:id="rId17"/>
    <p:sldId id="274" r:id="rId18"/>
    <p:sldId id="273" r:id="rId19"/>
    <p:sldId id="294" r:id="rId20"/>
  </p:sldIdLst>
  <p:sldSz cx="9144000" cy="5143500" type="screen16x9"/>
  <p:notesSz cx="6858000" cy="9144000"/>
  <p:embeddedFontLst>
    <p:embeddedFont>
      <p:font typeface="Amazon Ember" panose="020B0604020202020204" charset="0"/>
      <p:regular r:id="rId23"/>
      <p:bold r:id="rId24"/>
      <p:italic r:id="rId25"/>
      <p:boldItalic r:id="rId26"/>
    </p:embeddedFont>
    <p:embeddedFont>
      <p:font typeface="Amazon Ember Light" panose="020B0604020202020204" charset="0"/>
      <p:regular r:id="rId27"/>
      <p:italic r:id="rId28"/>
    </p:embeddedFont>
    <p:embeddedFont>
      <p:font typeface="Lucida Console" panose="020B0609040504020204" pitchFamily="49" charset="0"/>
      <p:regular r:id="rId2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44">
          <p15:clr>
            <a:srgbClr val="A4A3A4"/>
          </p15:clr>
        </p15:guide>
        <p15:guide id="2" orient="horz" pos="2898">
          <p15:clr>
            <a:srgbClr val="A4A3A4"/>
          </p15:clr>
        </p15:guide>
        <p15:guide id="3" orient="horz" pos="2412">
          <p15:clr>
            <a:srgbClr val="A4A3A4"/>
          </p15:clr>
        </p15:guide>
        <p15:guide id="4" orient="horz" pos="3196">
          <p15:clr>
            <a:srgbClr val="A4A3A4"/>
          </p15:clr>
        </p15:guide>
        <p15:guide id="5" orient="horz" pos="1350">
          <p15:clr>
            <a:srgbClr val="A4A3A4"/>
          </p15:clr>
        </p15:guide>
        <p15:guide id="6" orient="horz" pos="1378">
          <p15:clr>
            <a:srgbClr val="A4A3A4"/>
          </p15:clr>
        </p15:guide>
        <p15:guide id="7" orient="horz" pos="2078">
          <p15:clr>
            <a:srgbClr val="A4A3A4"/>
          </p15:clr>
        </p15:guide>
        <p15:guide id="8" orient="horz" pos="125">
          <p15:clr>
            <a:srgbClr val="A4A3A4"/>
          </p15:clr>
        </p15:guide>
        <p15:guide id="9" orient="horz" pos="2106">
          <p15:clr>
            <a:srgbClr val="A4A3A4"/>
          </p15:clr>
        </p15:guide>
        <p15:guide id="10" orient="horz" pos="2859">
          <p15:clr>
            <a:srgbClr val="A4A3A4"/>
          </p15:clr>
        </p15:guide>
        <p15:guide id="11" pos="960">
          <p15:clr>
            <a:srgbClr val="A4A3A4"/>
          </p15:clr>
        </p15:guide>
        <p15:guide id="12" pos="1755">
          <p15:clr>
            <a:srgbClr val="A4A3A4"/>
          </p15:clr>
        </p15:guide>
        <p15:guide id="13" pos="2883">
          <p15:clr>
            <a:srgbClr val="A4A3A4"/>
          </p15:clr>
        </p15:guide>
        <p15:guide id="14" pos="2519">
          <p15:clr>
            <a:srgbClr val="A4A3A4"/>
          </p15:clr>
        </p15:guide>
        <p15:guide id="15" pos="4790">
          <p15:clr>
            <a:srgbClr val="A4A3A4"/>
          </p15:clr>
        </p15:guide>
        <p15:guide id="16" pos="2487">
          <p15:clr>
            <a:srgbClr val="A4A3A4"/>
          </p15:clr>
        </p15:guide>
        <p15:guide id="17" pos="1722">
          <p15:clr>
            <a:srgbClr val="A4A3A4"/>
          </p15:clr>
        </p15:guide>
        <p15:guide id="18" pos="987">
          <p15:clr>
            <a:srgbClr val="A4A3A4"/>
          </p15:clr>
        </p15:guide>
        <p15:guide id="19" pos="4818">
          <p15:clr>
            <a:srgbClr val="A4A3A4"/>
          </p15:clr>
        </p15:guide>
        <p15:guide id="20" pos="3257">
          <p15:clr>
            <a:srgbClr val="A4A3A4"/>
          </p15:clr>
        </p15:guide>
        <p15:guide id="21">
          <p15:clr>
            <a:srgbClr val="A4A3A4"/>
          </p15:clr>
        </p15:guide>
        <p15:guide id="22" pos="3285">
          <p15:clr>
            <a:srgbClr val="A4A3A4"/>
          </p15:clr>
        </p15:guide>
        <p15:guide id="23" pos="4022">
          <p15:clr>
            <a:srgbClr val="A4A3A4"/>
          </p15:clr>
        </p15:guide>
        <p15:guide id="24" pos="4053">
          <p15:clr>
            <a:srgbClr val="A4A3A4"/>
          </p15:clr>
        </p15:guide>
        <p15:guide id="25" pos="5544">
          <p15:clr>
            <a:srgbClr val="A4A3A4"/>
          </p15:clr>
        </p15:guide>
        <p15:guide id="26" pos="220">
          <p15:clr>
            <a:srgbClr val="A4A3A4"/>
          </p15:clr>
        </p15:guide>
        <p15:guide id="27" pos="34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Catalano, Alec" initials="" lastIdx="23" clrIdx="0"/>
  <p:cmAuthor id="1" name="Alec Catalano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B100"/>
    <a:srgbClr val="232F3E"/>
    <a:srgbClr val="595A5D"/>
    <a:srgbClr val="006D8F"/>
    <a:srgbClr val="FAAF00"/>
    <a:srgbClr val="414042"/>
    <a:srgbClr val="DCDCDC"/>
    <a:srgbClr val="4F81BD"/>
    <a:srgbClr val="0C9B2E"/>
    <a:srgbClr val="FFFA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88" autoAdjust="0"/>
    <p:restoredTop sz="86395" autoAdjust="0"/>
  </p:normalViewPr>
  <p:slideViewPr>
    <p:cSldViewPr snapToGrid="0" showGuides="1">
      <p:cViewPr varScale="1">
        <p:scale>
          <a:sx n="130" d="100"/>
          <a:sy n="130" d="100"/>
        </p:scale>
        <p:origin x="420" y="132"/>
      </p:cViewPr>
      <p:guideLst>
        <p:guide orient="horz" pos="644"/>
        <p:guide orient="horz" pos="2898"/>
        <p:guide orient="horz" pos="2412"/>
        <p:guide orient="horz" pos="3196"/>
        <p:guide orient="horz" pos="1350"/>
        <p:guide orient="horz" pos="1378"/>
        <p:guide orient="horz" pos="2078"/>
        <p:guide orient="horz" pos="125"/>
        <p:guide orient="horz" pos="2106"/>
        <p:guide orient="horz" pos="2859"/>
        <p:guide pos="960"/>
        <p:guide pos="1755"/>
        <p:guide pos="2883"/>
        <p:guide pos="2519"/>
        <p:guide pos="4790"/>
        <p:guide pos="2487"/>
        <p:guide pos="1722"/>
        <p:guide pos="987"/>
        <p:guide pos="4818"/>
        <p:guide pos="3257"/>
        <p:guide/>
        <p:guide pos="3285"/>
        <p:guide pos="4022"/>
        <p:guide pos="4053"/>
        <p:guide pos="5544"/>
        <p:guide pos="220"/>
        <p:guide pos="34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7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commentAuthors" Target="comment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DE7DF-5EEA-3D47-81E5-5D57FBEEB387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DF832D-DEEF-7145-817A-C3DBA937A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4948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0B25AC41-3BEC-9247-8322-91B80C013F2D}" type="datetimeFigureOut">
              <a:rPr lang="en-US" smtClean="0"/>
              <a:pPr/>
              <a:t>4/10/2024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69C3F2ED-74C5-7D4F-8560-0CC253E9A43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536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3769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3F2ED-74C5-7D4F-8560-0CC253E9A43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64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310895" y="2396066"/>
            <a:ext cx="6696943" cy="744537"/>
          </a:xfrm>
        </p:spPr>
        <p:txBody>
          <a:bodyPr anchor="b" anchorCtr="0">
            <a:noAutofit/>
          </a:bodyPr>
          <a:lstStyle>
            <a:lvl1pPr marL="0" indent="0" algn="l">
              <a:buNone/>
              <a:defRPr sz="4000" b="0" i="0" baseline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7" name="Text Placeholder 11"/>
          <p:cNvSpPr>
            <a:spLocks noGrp="1"/>
          </p:cNvSpPr>
          <p:nvPr>
            <p:ph type="body" sz="quarter" idx="15" hasCustomPrompt="1"/>
          </p:nvPr>
        </p:nvSpPr>
        <p:spPr>
          <a:xfrm>
            <a:off x="308188" y="3140603"/>
            <a:ext cx="6041582" cy="487849"/>
          </a:xfrm>
        </p:spPr>
        <p:txBody>
          <a:bodyPr/>
          <a:lstStyle>
            <a:lvl1pPr marL="0" indent="0" algn="l">
              <a:buNone/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FE4E4-A1D0-9756-0A93-8D65BC022AD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28C31A4-0169-FE43-065B-08406B9AC287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E962320-F465-66F3-CA94-CE7879FF40F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03AF5D-22A6-2EC4-4D5B-3ACD9D78B068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E499D60-0FC6-A483-6B2C-C15E314D6C97}"/>
              </a:ext>
            </a:extLst>
          </p:cNvPr>
          <p:cNvGrpSpPr/>
          <p:nvPr userDrawn="1"/>
        </p:nvGrpSpPr>
        <p:grpSpPr>
          <a:xfrm>
            <a:off x="1936641" y="3989627"/>
            <a:ext cx="6637405" cy="758651"/>
            <a:chOff x="1936641" y="3989627"/>
            <a:chExt cx="6637405" cy="75865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8185D3-80F8-C5FB-610D-FAC167AB9E5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936641" y="4410874"/>
              <a:ext cx="1272241" cy="265721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4B7609B-1614-07CA-3688-367005BA119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6764404" y="3997698"/>
              <a:ext cx="750580" cy="75058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67C2610-0514-2C8B-DD47-DED66E63D9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7823466" y="3989627"/>
              <a:ext cx="750580" cy="75865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D36F427-F4CC-9399-E8DE-76F7F41D457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3517364" y="4376015"/>
              <a:ext cx="1315038" cy="30058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E28CEE5-3A57-4260-F767-08F17512E7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7"/>
            <a:stretch>
              <a:fillRect/>
            </a:stretch>
          </p:blipFill>
          <p:spPr>
            <a:xfrm>
              <a:off x="5140884" y="4065672"/>
              <a:ext cx="1315038" cy="6109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05314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939800"/>
            <a:ext cx="4370210" cy="3708399"/>
          </a:xfrm>
        </p:spPr>
        <p:txBody>
          <a:bodyPr/>
          <a:lstStyle>
            <a:lvl1pPr>
              <a:defRPr sz="2200">
                <a:solidFill>
                  <a:srgbClr val="232F3E"/>
                </a:solidFill>
              </a:defRPr>
            </a:lvl1pPr>
            <a:lvl2pPr>
              <a:defRPr sz="2000">
                <a:solidFill>
                  <a:srgbClr val="232F3E"/>
                </a:solidFill>
              </a:defRPr>
            </a:lvl2pPr>
            <a:lvl3pPr>
              <a:defRPr sz="1600">
                <a:solidFill>
                  <a:srgbClr val="232F3E"/>
                </a:solidFill>
              </a:defRPr>
            </a:lvl3pPr>
            <a:lvl4pPr>
              <a:defRPr sz="1600">
                <a:solidFill>
                  <a:srgbClr val="232F3E"/>
                </a:solidFill>
              </a:defRPr>
            </a:lvl4pPr>
            <a:lvl5pPr>
              <a:defRPr sz="1600">
                <a:solidFill>
                  <a:srgbClr val="232F3E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33519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5278" y="939800"/>
            <a:ext cx="4187803" cy="479822"/>
          </a:xfr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278" y="1419621"/>
            <a:ext cx="4187803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939800"/>
            <a:ext cx="4199466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1419621"/>
            <a:ext cx="4199466" cy="2963466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1287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4320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0"/>
          </p:nvPr>
        </p:nvSpPr>
        <p:spPr>
          <a:xfrm>
            <a:off x="3156071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sz="half" idx="11"/>
          </p:nvPr>
        </p:nvSpPr>
        <p:spPr>
          <a:xfrm>
            <a:off x="6037822" y="1011542"/>
            <a:ext cx="2715623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 marL="1371600" indent="0">
              <a:buNone/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26396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 -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742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1"/>
          </p:nvPr>
        </p:nvSpPr>
        <p:spPr>
          <a:xfrm>
            <a:off x="2496747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13"/>
          </p:nvPr>
        </p:nvSpPr>
        <p:spPr>
          <a:xfrm>
            <a:off x="463458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5"/>
          </p:nvPr>
        </p:nvSpPr>
        <p:spPr>
          <a:xfrm>
            <a:off x="6990345" y="3127084"/>
            <a:ext cx="1797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37742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2496747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463458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990345" y="1604354"/>
            <a:ext cx="1797050" cy="1344612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505425-1589-8878-BB3E-FCCA036FA432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16DC716-A994-00D0-7209-D72632DBD6D1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4737C-EAC2-760D-19A7-FC68917B2573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3F9FC9F-E882-4FC9-6F62-36CBBC7D41DB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025056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Content - Graphic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98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>
          <a:xfrm>
            <a:off x="3436973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13"/>
          </p:nvPr>
        </p:nvSpPr>
        <p:spPr>
          <a:xfrm>
            <a:off x="6582639" y="2270435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5"/>
          </p:nvPr>
        </p:nvSpPr>
        <p:spPr>
          <a:xfrm>
            <a:off x="297598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7"/>
          </p:nvPr>
        </p:nvSpPr>
        <p:spPr>
          <a:xfrm>
            <a:off x="3436973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9"/>
          </p:nvPr>
        </p:nvSpPr>
        <p:spPr>
          <a:xfrm>
            <a:off x="6582639" y="4082178"/>
            <a:ext cx="1924050" cy="340940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0"/>
          </p:nvPr>
        </p:nvSpPr>
        <p:spPr>
          <a:xfrm>
            <a:off x="297604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436973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6582639" y="1046836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297604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3436973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6582639" y="2900910"/>
            <a:ext cx="1924050" cy="1100667"/>
          </a:xfrm>
          <a:ln>
            <a:noFill/>
          </a:ln>
        </p:spPr>
        <p:txBody>
          <a:bodyPr>
            <a:normAutofit/>
          </a:bodyPr>
          <a:lstStyle>
            <a:lvl1pPr algn="ctr">
              <a:defRPr sz="1000" b="1" i="0">
                <a:solidFill>
                  <a:schemeClr val="bg1"/>
                </a:solidFill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</p:spTree>
    <p:extLst>
      <p:ext uri="{BB962C8B-B14F-4D97-AF65-F5344CB8AC3E}">
        <p14:creationId xmlns:p14="http://schemas.microsoft.com/office/powerpoint/2010/main" val="3273093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0896" y="2286000"/>
            <a:ext cx="8205304" cy="753533"/>
          </a:xfrm>
          <a:prstGeom prst="rect">
            <a:avLst/>
          </a:prstGeom>
        </p:spPr>
        <p:txBody>
          <a:bodyPr anchor="b" anchorCtr="0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0896" y="3039533"/>
            <a:ext cx="5372100" cy="500063"/>
          </a:xfrm>
        </p:spPr>
        <p:txBody>
          <a:bodyPr/>
          <a:lstStyle>
            <a:lvl1pPr>
              <a:defRPr sz="1000" b="1" i="0">
                <a:latin typeface="Amazon Ember" charset="0"/>
                <a:ea typeface="Amazon Ember" charset="0"/>
                <a:cs typeface="Amazon Ember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2EB32E-F177-87E0-4DD4-6A336B97C11E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3585873-D246-04BA-818D-5D7815437FAA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7039D72-D1C1-173E-D3F9-6BEC68129F84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D764C7C-4A57-9ECB-C85B-593030CFE3DE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4756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1371600"/>
            <a:ext cx="7371081" cy="364066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0ABDAFB-5429-9127-ACFE-FE0EDA586BCD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88F9777-6ECA-F0DF-66EF-D790FB21B5F6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46E355-CA39-4657-5E1E-6FA9777FE5A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905EFA0-9C2D-FB09-C008-FBB32F95778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0845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74319" y="969263"/>
            <a:ext cx="8624147" cy="4043003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tx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0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19" y="965201"/>
            <a:ext cx="8624147" cy="4047065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742950" indent="-285750">
              <a:buFont typeface="Arial"/>
              <a:buChar char="•"/>
              <a:defRPr>
                <a:solidFill>
                  <a:schemeClr val="bg1"/>
                </a:solidFill>
              </a:defRPr>
            </a:lvl2pPr>
            <a:lvl3pPr marL="1143000" indent="-228600">
              <a:buFont typeface="Arial"/>
              <a:buChar char="•"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560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nipp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1320800"/>
            <a:ext cx="8607213" cy="3331534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322EA88-A904-824D-5A76-988726A353AC}"/>
              </a:ext>
            </a:extLst>
          </p:cNvPr>
          <p:cNvGrpSpPr/>
          <p:nvPr userDrawn="1"/>
        </p:nvGrpSpPr>
        <p:grpSpPr>
          <a:xfrm>
            <a:off x="676195" y="981353"/>
            <a:ext cx="2228370" cy="261610"/>
            <a:chOff x="676195" y="981353"/>
            <a:chExt cx="2228370" cy="26161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9217D20-01B4-0EE5-B575-5318C18341CC}"/>
                </a:ext>
              </a:extLst>
            </p:cNvPr>
            <p:cNvSpPr txBox="1"/>
            <p:nvPr userDrawn="1"/>
          </p:nvSpPr>
          <p:spPr>
            <a:xfrm>
              <a:off x="797750" y="981353"/>
              <a:ext cx="2006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688FF5F8-46A5-EFF9-953D-AC64DA573E4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676195" y="1110275"/>
              <a:ext cx="706090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60A7F8A-B9BD-14F9-3C97-7999618A8171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2196364" y="1104546"/>
              <a:ext cx="708201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6968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tx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17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836341"/>
            <a:ext cx="9144000" cy="4307159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 hasCustomPrompt="1"/>
          </p:nvPr>
        </p:nvSpPr>
        <p:spPr>
          <a:xfrm>
            <a:off x="274320" y="959819"/>
            <a:ext cx="8607213" cy="3692515"/>
          </a:xfrm>
          <a:noFill/>
        </p:spPr>
        <p:txBody>
          <a:bodyPr/>
          <a:lstStyle>
            <a:lvl1pPr marL="0" indent="0">
              <a:buNone/>
              <a:defRPr lang="en-US" sz="1100">
                <a:solidFill>
                  <a:schemeClr val="bg1"/>
                </a:solidFill>
                <a:effectLst/>
                <a:latin typeface="Lucida Console" panose="020B0609040504020204" pitchFamily="49" charset="0"/>
              </a:defRPr>
            </a:lvl1pPr>
            <a:lvl2pPr marL="457200" indent="0">
              <a:buNone/>
              <a:defRPr>
                <a:latin typeface="Lucida Console" panose="020B0609040504020204" pitchFamily="49" charset="0"/>
              </a:defRPr>
            </a:lvl2pPr>
            <a:lvl3pPr marL="914400" indent="0">
              <a:buNone/>
              <a:defRPr>
                <a:latin typeface="Lucida Console" panose="020B0609040504020204" pitchFamily="49" charset="0"/>
              </a:defRPr>
            </a:lvl3pPr>
            <a:lvl4pPr marL="1371600" indent="0">
              <a:buNone/>
              <a:defRPr>
                <a:latin typeface="Lucida Console" panose="020B0609040504020204" pitchFamily="49" charset="0"/>
              </a:defRPr>
            </a:lvl4pPr>
            <a:lvl5pPr marL="1828800" indent="0">
              <a:buNone/>
              <a:defRPr>
                <a:latin typeface="Lucida Console" panose="020B0609040504020204" pitchFamily="49" charset="0"/>
              </a:defRPr>
            </a:lvl5pPr>
          </a:lstStyle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Syntax Test file for 68k Assembly code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Some comments about this file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.D0 00000000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MS 2100 00000002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2000;DI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LEA.L $002100,A1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#2,-(A1)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BSR $00002050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MM 2050;DI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(A1)+,D1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(A1),D2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ADD.L D1,D2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MOVE.L D2,D0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400" dirty="0">
                <a:effectLst/>
                <a:latin typeface="Lucida Console" panose="020B060904050402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RTS</a:t>
            </a:r>
            <a:endParaRPr lang="en-US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47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861" y="1969202"/>
            <a:ext cx="7772400" cy="930105"/>
          </a:xfrm>
          <a:prstGeom prst="rect">
            <a:avLst/>
          </a:prstGeom>
          <a:solidFill>
            <a:schemeClr val="tx1"/>
          </a:solidFill>
        </p:spPr>
        <p:txBody>
          <a:bodyPr anchor="ctr">
            <a:noAutofit/>
          </a:bodyPr>
          <a:lstStyle>
            <a:lvl1pPr algn="l">
              <a:defRPr sz="4000" b="0" i="0" cap="none">
                <a:solidFill>
                  <a:schemeClr val="bg1"/>
                </a:solidFill>
                <a:latin typeface="Amazon Ember Light" charset="0"/>
                <a:ea typeface="Amazon Ember Light" charset="0"/>
                <a:cs typeface="Amazon Ember Light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837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329267"/>
            <a:ext cx="6248400" cy="33443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1871133" y="-753533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11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93" r:id="rId2"/>
    <p:sldLayoutId id="2147483676" r:id="rId3"/>
    <p:sldLayoutId id="2147483694" r:id="rId4"/>
    <p:sldLayoutId id="2147483695" r:id="rId5"/>
    <p:sldLayoutId id="2147483692" r:id="rId6"/>
    <p:sldLayoutId id="2147483696" r:id="rId7"/>
    <p:sldLayoutId id="2147483697" r:id="rId8"/>
    <p:sldLayoutId id="2147483677" r:id="rId9"/>
    <p:sldLayoutId id="2147483678" r:id="rId10"/>
    <p:sldLayoutId id="2147483679" r:id="rId11"/>
    <p:sldLayoutId id="2147483689" r:id="rId12"/>
    <p:sldLayoutId id="2147483690" r:id="rId13"/>
    <p:sldLayoutId id="2147483691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i="0" kern="1200" spc="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Tx/>
        <a:buNone/>
        <a:defRPr sz="20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600" b="0" i="0" kern="1200">
          <a:solidFill>
            <a:schemeClr val="bg1"/>
          </a:solidFill>
          <a:latin typeface="Amazon Ember Light" charset="0"/>
          <a:ea typeface="Amazon Ember Light" charset="0"/>
          <a:cs typeface="Amazon Ember Light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0D89FBE-BF56-4633-0D9E-BCC9BA13B94A}"/>
              </a:ext>
            </a:extLst>
          </p:cNvPr>
          <p:cNvGrpSpPr/>
          <p:nvPr/>
        </p:nvGrpSpPr>
        <p:grpSpPr>
          <a:xfrm>
            <a:off x="2999062" y="2802468"/>
            <a:ext cx="2990085" cy="338554"/>
            <a:chOff x="2999062" y="2802468"/>
            <a:chExt cx="2990085" cy="338554"/>
          </a:xfrm>
        </p:grpSpPr>
        <p:sp>
          <p:nvSpPr>
            <p:cNvPr id="5" name="TextBox 4"/>
            <p:cNvSpPr txBox="1"/>
            <p:nvPr/>
          </p:nvSpPr>
          <p:spPr>
            <a:xfrm>
              <a:off x="3517898" y="2802468"/>
              <a:ext cx="20066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B100"/>
                  </a:solidFill>
                  <a:latin typeface="Amazon Ember" charset="0"/>
                  <a:ea typeface="Amazon Ember" charset="0"/>
                  <a:cs typeface="Amazon Ember" charset="0"/>
                </a:rPr>
                <a:t>NORDICS</a:t>
              </a:r>
              <a:endParaRPr lang="en-US" sz="1600" dirty="0"/>
            </a:p>
          </p:txBody>
        </p:sp>
        <p:cxnSp>
          <p:nvCxnSpPr>
            <p:cNvPr id="7" name="Straight Connector 6"/>
            <p:cNvCxnSpPr/>
            <p:nvPr/>
          </p:nvCxnSpPr>
          <p:spPr>
            <a:xfrm flipH="1">
              <a:off x="2999062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5108613" y="2987134"/>
              <a:ext cx="880534" cy="0"/>
            </a:xfrm>
            <a:prstGeom prst="line">
              <a:avLst/>
            </a:prstGeom>
            <a:ln w="12700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69AC2532-4723-574A-A043-15D1AE1DA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407411"/>
            <a:ext cx="9144000" cy="778021"/>
          </a:xfrm>
          <a:solidFill>
            <a:schemeClr val="tx1">
              <a:alpha val="63000"/>
            </a:schemeClr>
          </a:solidFill>
        </p:spPr>
        <p:txBody>
          <a:bodyPr/>
          <a:lstStyle/>
          <a:p>
            <a:pPr algn="ctr"/>
            <a:r>
              <a:rPr lang="en-US" sz="3600" dirty="0"/>
              <a:t>DGI </a:t>
            </a:r>
            <a:r>
              <a:rPr lang="en-US" sz="3600" dirty="0" err="1"/>
              <a:t>Byen’s</a:t>
            </a:r>
            <a:r>
              <a:rPr lang="en-US" sz="3600" dirty="0"/>
              <a:t> CPH Conference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F9811B8-F77E-CB53-2790-5406DBE7B786}"/>
              </a:ext>
            </a:extLst>
          </p:cNvPr>
          <p:cNvGrpSpPr/>
          <p:nvPr/>
        </p:nvGrpSpPr>
        <p:grpSpPr>
          <a:xfrm>
            <a:off x="0" y="18524"/>
            <a:ext cx="9144000" cy="1533953"/>
            <a:chOff x="0" y="18524"/>
            <a:chExt cx="9144000" cy="1533953"/>
          </a:xfrm>
        </p:grpSpPr>
        <p:sp>
          <p:nvSpPr>
            <p:cNvPr id="17" name="Title 1">
              <a:extLst>
                <a:ext uri="{FF2B5EF4-FFF2-40B4-BE49-F238E27FC236}">
                  <a16:creationId xmlns:a16="http://schemas.microsoft.com/office/drawing/2014/main" id="{31A0BB94-2E15-A0AD-5DFC-7E0DC0A10E01}"/>
                </a:ext>
              </a:extLst>
            </p:cNvPr>
            <p:cNvSpPr txBox="1">
              <a:spLocks/>
            </p:cNvSpPr>
            <p:nvPr/>
          </p:nvSpPr>
          <p:spPr>
            <a:xfrm>
              <a:off x="0" y="18524"/>
              <a:ext cx="9144000" cy="1363664"/>
            </a:xfrm>
            <a:prstGeom prst="rect">
              <a:avLst/>
            </a:prstGeom>
            <a:solidFill>
              <a:schemeClr val="tx1">
                <a:alpha val="81000"/>
              </a:schemeClr>
            </a:solidFill>
          </p:spPr>
          <p:txBody>
            <a:bodyPr anchor="ctr">
              <a:noAutofit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4000" b="0" i="0" kern="1200" cap="none" spc="0">
                  <a:solidFill>
                    <a:schemeClr val="bg1"/>
                  </a:solidFill>
                  <a:latin typeface="Amazon Ember Light" charset="0"/>
                  <a:ea typeface="Amazon Ember Light" charset="0"/>
                  <a:cs typeface="Amazon Ember Light" charset="0"/>
                </a:defRPr>
              </a:lvl1pPr>
            </a:lstStyle>
            <a:p>
              <a:pPr algn="ctr"/>
              <a:endParaRPr lang="en-US" sz="36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A945655-62D5-421A-A8BB-DF741097D8D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253613" y="1279904"/>
              <a:ext cx="1305048" cy="272573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1D3AA5F-6D1F-DC3C-6CAC-44C970D37322}"/>
              </a:ext>
            </a:extLst>
          </p:cNvPr>
          <p:cNvSpPr txBox="1"/>
          <p:nvPr/>
        </p:nvSpPr>
        <p:spPr>
          <a:xfrm>
            <a:off x="3517898" y="3071024"/>
            <a:ext cx="200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B100"/>
                </a:solidFill>
                <a:latin typeface="Amazon Ember" charset="0"/>
                <a:ea typeface="Amazon Ember" charset="0"/>
                <a:cs typeface="Amazon Ember" charset="0"/>
              </a:rPr>
              <a:t>2024</a:t>
            </a:r>
            <a:endParaRPr lang="en-US" sz="3200" dirty="0"/>
          </a:p>
        </p:txBody>
      </p:sp>
      <p:pic>
        <p:nvPicPr>
          <p:cNvPr id="19" name="Picture 18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C0221CA3-85E8-F044-7669-8B6906D3C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080" y="155699"/>
            <a:ext cx="1196989" cy="944787"/>
          </a:xfrm>
          <a:prstGeom prst="rect">
            <a:avLst/>
          </a:prstGeom>
        </p:spPr>
      </p:pic>
      <p:pic>
        <p:nvPicPr>
          <p:cNvPr id="21" name="Picture 20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6163D3FA-2104-EC21-7978-0F1AC6AAA3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3387" y="148432"/>
            <a:ext cx="1327570" cy="944788"/>
          </a:xfrm>
          <a:prstGeom prst="rect">
            <a:avLst/>
          </a:prstGeom>
        </p:spPr>
      </p:pic>
      <p:pic>
        <p:nvPicPr>
          <p:cNvPr id="23" name="Picture 22" descr="A close-up of a logo&#10;&#10;Description automatically generated">
            <a:extLst>
              <a:ext uri="{FF2B5EF4-FFF2-40B4-BE49-F238E27FC236}">
                <a16:creationId xmlns:a16="http://schemas.microsoft.com/office/drawing/2014/main" id="{52CF8EB1-E04D-EEB1-0B09-A16A38EF46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3644" y="213295"/>
            <a:ext cx="2123863" cy="873882"/>
          </a:xfrm>
          <a:prstGeom prst="rect">
            <a:avLst/>
          </a:prstGeom>
        </p:spPr>
      </p:pic>
      <p:pic>
        <p:nvPicPr>
          <p:cNvPr id="1028" name="Picture 4" descr="Plainex | Home">
            <a:extLst>
              <a:ext uri="{FF2B5EF4-FFF2-40B4-BE49-F238E27FC236}">
                <a16:creationId xmlns:a16="http://schemas.microsoft.com/office/drawing/2014/main" id="{9C8C8018-B6A1-4BA6-D433-1755F9CBA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50" y="421178"/>
            <a:ext cx="1814052" cy="4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D6FFF53-2B53-FF08-0A92-5F3CE890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084" y="1128585"/>
            <a:ext cx="2057400" cy="50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7043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16182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69523" y="1100667"/>
            <a:ext cx="8561210" cy="5418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Two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9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0523" y="1642533"/>
            <a:ext cx="4370210" cy="3005666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9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81000" y="1526777"/>
            <a:ext cx="4082082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81000" y="2006599"/>
            <a:ext cx="4082082" cy="23764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381000" y="980304"/>
            <a:ext cx="8580854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Comparison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667" y="1526777"/>
            <a:ext cx="4199466" cy="47982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667" y="2006599"/>
            <a:ext cx="4199466" cy="237648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932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52119" y="1144016"/>
            <a:ext cx="8476488" cy="786384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Three column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8800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0"/>
          </p:nvPr>
        </p:nvSpPr>
        <p:spPr>
          <a:xfrm>
            <a:off x="3440551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>
          <a:xfrm>
            <a:off x="6322302" y="1930400"/>
            <a:ext cx="2456543" cy="247561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5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20" y="1524111"/>
            <a:ext cx="8202168" cy="57131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Four column with graphics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half" idx="2"/>
          </p:nvPr>
        </p:nvSpPr>
        <p:spPr>
          <a:xfrm>
            <a:off x="337742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11"/>
          </p:nvPr>
        </p:nvSpPr>
        <p:spPr>
          <a:xfrm>
            <a:off x="2496747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sz="half" idx="13"/>
          </p:nvPr>
        </p:nvSpPr>
        <p:spPr>
          <a:xfrm>
            <a:off x="463458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half" idx="15"/>
          </p:nvPr>
        </p:nvSpPr>
        <p:spPr>
          <a:xfrm>
            <a:off x="6990345" y="3618151"/>
            <a:ext cx="1797050" cy="34094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6"/>
          </p:nvPr>
        </p:nvSpPr>
        <p:spPr>
          <a:xfrm>
            <a:off x="337742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7"/>
          </p:nvPr>
        </p:nvSpPr>
        <p:spPr>
          <a:xfrm>
            <a:off x="2496747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4634585" y="2095421"/>
            <a:ext cx="1797050" cy="1344612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9"/>
          </p:nvPr>
        </p:nvSpPr>
        <p:spPr>
          <a:xfrm>
            <a:off x="6990345" y="2095421"/>
            <a:ext cx="1797050" cy="1344612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0248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09271" y="1179159"/>
            <a:ext cx="8202168" cy="56800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Six section with graphics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1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11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13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3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15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4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half" idx="17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5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19"/>
          </p:nvPr>
        </p:nvSpPr>
        <p:spPr/>
        <p:txBody>
          <a:bodyPr lIns="0" tIns="0" rIns="0" bIns="0"/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Image caption 6</a:t>
            </a:r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20"/>
          </p:nvPr>
        </p:nvSpPr>
        <p:spPr>
          <a:xfrm>
            <a:off x="509271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1"/>
          </p:nvPr>
        </p:nvSpPr>
        <p:spPr>
          <a:xfrm>
            <a:off x="3436973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22"/>
          </p:nvPr>
        </p:nvSpPr>
        <p:spPr>
          <a:xfrm>
            <a:off x="6582639" y="1969278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23"/>
          </p:nvPr>
        </p:nvSpPr>
        <p:spPr>
          <a:xfrm>
            <a:off x="509271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19" name="Picture Placeholder 18"/>
          <p:cNvSpPr>
            <a:spLocks noGrp="1"/>
          </p:cNvSpPr>
          <p:nvPr>
            <p:ph type="pic" sz="quarter" idx="24"/>
          </p:nvPr>
        </p:nvSpPr>
        <p:spPr>
          <a:xfrm>
            <a:off x="3436973" y="3273019"/>
            <a:ext cx="1924050" cy="1100667"/>
          </a:xfrm>
        </p:spPr>
        <p:txBody>
          <a:bodyPr/>
          <a:lstStyle/>
          <a:p>
            <a:endParaRPr lang="da-DK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25"/>
          </p:nvPr>
        </p:nvSpPr>
        <p:spPr>
          <a:xfrm>
            <a:off x="6582639" y="3273019"/>
            <a:ext cx="1924050" cy="1100667"/>
          </a:xfrm>
        </p:spPr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4264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1E75726-BF2A-5255-FFE9-0DF9F8BA18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60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5030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926" y="1534266"/>
            <a:ext cx="5577608" cy="3108142"/>
          </a:xfrm>
        </p:spPr>
        <p:txBody>
          <a:bodyPr/>
          <a:lstStyle/>
          <a:p>
            <a:r>
              <a:rPr lang="en-US" dirty="0"/>
              <a:t>Fonts, sizes, colors, and layouts are all pre-built in this template.</a:t>
            </a:r>
          </a:p>
          <a:p>
            <a:r>
              <a:rPr lang="en-US" sz="1400" i="1" dirty="0"/>
              <a:t>Please do not use shadows or outlines on shape elements. Limit color use for chart graphics to grayscale plus one accent color.</a:t>
            </a:r>
          </a:p>
        </p:txBody>
      </p:sp>
    </p:spTree>
    <p:extLst>
      <p:ext uri="{BB962C8B-B14F-4D97-AF65-F5344CB8AC3E}">
        <p14:creationId xmlns:p14="http://schemas.microsoft.com/office/powerpoint/2010/main" val="4193510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0592" y="1368380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Copy &amp; Paste Content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340592" y="1676295"/>
            <a:ext cx="8205304" cy="2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4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600" b="0" i="0" kern="1200">
                <a:solidFill>
                  <a:srgbClr val="4D4D4C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i="1" dirty="0">
                <a:solidFill>
                  <a:schemeClr val="tx1"/>
                </a:solidFill>
                <a:latin typeface="Amazon Ember" charset="0"/>
                <a:ea typeface="Amazon Ember" charset="0"/>
                <a:cs typeface="Amazon Ember" charset="0"/>
              </a:rPr>
              <a:t>Note: This works when copying entire slides from other presentations as long as the source presentation is also 16:9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74319" y="1965546"/>
            <a:ext cx="7371081" cy="3640666"/>
          </a:xfrm>
        </p:spPr>
        <p:txBody>
          <a:bodyPr/>
          <a:lstStyle/>
          <a:p>
            <a:r>
              <a:rPr lang="en-US" dirty="0"/>
              <a:t>When pasting content from another presentation please paste using “</a:t>
            </a:r>
            <a:r>
              <a:rPr lang="en-US" dirty="0">
                <a:latin typeface="Amazon Ember" charset="0"/>
                <a:ea typeface="Amazon Ember" charset="0"/>
                <a:cs typeface="Amazon Ember" charset="0"/>
              </a:rPr>
              <a:t>Destination Theme</a:t>
            </a:r>
            <a:r>
              <a:rPr lang="en-US" dirty="0"/>
              <a:t>.”</a:t>
            </a:r>
          </a:p>
          <a:p>
            <a:endParaRPr lang="en-US" dirty="0">
              <a:solidFill>
                <a:srgbClr val="737472"/>
              </a:solidFill>
            </a:endParaRPr>
          </a:p>
          <a:p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5236266" y="2457570"/>
            <a:ext cx="2397875" cy="1745269"/>
            <a:chOff x="4466831" y="2774306"/>
            <a:chExt cx="2397875" cy="1745269"/>
          </a:xfrm>
        </p:grpSpPr>
        <p:sp>
          <p:nvSpPr>
            <p:cNvPr id="22" name="TextBox 21"/>
            <p:cNvSpPr txBox="1"/>
            <p:nvPr/>
          </p:nvSpPr>
          <p:spPr>
            <a:xfrm>
              <a:off x="4616805" y="2774306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MAC</a:t>
              </a:r>
              <a:endParaRPr lang="en-US" sz="1200" b="1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Amazon Ember" charset="0"/>
                <a:ea typeface="Amazon Ember" charset="0"/>
                <a:cs typeface="Amazon Ember" charset="0"/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93137" y="3003221"/>
              <a:ext cx="2023328" cy="914458"/>
            </a:xfrm>
            <a:prstGeom prst="rect">
              <a:avLst/>
            </a:prstGeom>
          </p:spPr>
        </p:pic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6831" y="3657044"/>
              <a:ext cx="735992" cy="862531"/>
            </a:xfrm>
            <a:prstGeom prst="rect">
              <a:avLst/>
            </a:prstGeom>
          </p:spPr>
        </p:pic>
      </p:grpSp>
      <p:grpSp>
        <p:nvGrpSpPr>
          <p:cNvPr id="25" name="Group 24"/>
          <p:cNvGrpSpPr/>
          <p:nvPr/>
        </p:nvGrpSpPr>
        <p:grpSpPr>
          <a:xfrm>
            <a:off x="1404119" y="2457567"/>
            <a:ext cx="2471651" cy="1687679"/>
            <a:chOff x="634684" y="2774303"/>
            <a:chExt cx="2471651" cy="1687679"/>
          </a:xfrm>
        </p:grpSpPr>
        <p:sp>
          <p:nvSpPr>
            <p:cNvPr id="26" name="TextBox 25"/>
            <p:cNvSpPr txBox="1"/>
            <p:nvPr/>
          </p:nvSpPr>
          <p:spPr>
            <a:xfrm>
              <a:off x="858434" y="2774303"/>
              <a:ext cx="2247901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b="1" dirty="0">
                  <a:gradFill>
                    <a:gsLst>
                      <a:gs pos="0">
                        <a:schemeClr val="tx1"/>
                      </a:gs>
                      <a:gs pos="100000">
                        <a:schemeClr val="tx1"/>
                      </a:gs>
                    </a:gsLst>
                    <a:lin ang="5400000" scaled="1"/>
                  </a:gradFill>
                  <a:latin typeface="Amazon Ember" charset="0"/>
                  <a:ea typeface="Amazon Ember" charset="0"/>
                  <a:cs typeface="Amazon Ember" charset="0"/>
                </a:rPr>
                <a:t>WINDOWS</a:t>
              </a:r>
            </a:p>
          </p:txBody>
        </p:sp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8434" y="3209081"/>
              <a:ext cx="1338752" cy="502738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4684" y="3599451"/>
              <a:ext cx="735992" cy="8625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4592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19854" y="1300481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000" dirty="0"/>
              <a:t>Re-sizing Assets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854" y="1811866"/>
            <a:ext cx="7125546" cy="3640666"/>
          </a:xfrm>
        </p:spPr>
        <p:txBody>
          <a:bodyPr/>
          <a:lstStyle/>
          <a:p>
            <a:r>
              <a:rPr lang="en-US" sz="1400" dirty="0"/>
              <a:t>Always hold down shift key and drag from corner when scaling assets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642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  <p:pic>
        <p:nvPicPr>
          <p:cNvPr id="7" name="Picture 6" descr="A pink clouds with black background&#10;&#10;Description automatically generated">
            <a:extLst>
              <a:ext uri="{FF2B5EF4-FFF2-40B4-BE49-F238E27FC236}">
                <a16:creationId xmlns:a16="http://schemas.microsoft.com/office/drawing/2014/main" id="{B2C8AD01-28F8-3185-D5B6-E9FB4ECB6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998" y="4129394"/>
            <a:ext cx="929501" cy="733658"/>
          </a:xfrm>
          <a:prstGeom prst="rect">
            <a:avLst/>
          </a:prstGeom>
        </p:spPr>
      </p:pic>
      <p:pic>
        <p:nvPicPr>
          <p:cNvPr id="8" name="Picture 7" descr="A white cow with a sun and text&#10;&#10;Description automatically generated">
            <a:extLst>
              <a:ext uri="{FF2B5EF4-FFF2-40B4-BE49-F238E27FC236}">
                <a16:creationId xmlns:a16="http://schemas.microsoft.com/office/drawing/2014/main" id="{32238D9B-FCC9-F530-C437-C70D34A41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688" y="4005206"/>
            <a:ext cx="1301453" cy="926202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DA79BE6C-9B6E-EAA3-95D7-2BCC857B9F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9626" y="4155414"/>
            <a:ext cx="1737750" cy="715012"/>
          </a:xfrm>
          <a:prstGeom prst="rect">
            <a:avLst/>
          </a:prstGeom>
        </p:spPr>
      </p:pic>
      <p:pic>
        <p:nvPicPr>
          <p:cNvPr id="10" name="Picture 4" descr="Plainex | Home">
            <a:extLst>
              <a:ext uri="{FF2B5EF4-FFF2-40B4-BE49-F238E27FC236}">
                <a16:creationId xmlns:a16="http://schemas.microsoft.com/office/drawing/2014/main" id="{BEA5A126-06DA-E261-E6F3-9AA14EF59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46" y="4325018"/>
            <a:ext cx="1657517" cy="378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4">
            <a:extLst>
              <a:ext uri="{FF2B5EF4-FFF2-40B4-BE49-F238E27FC236}">
                <a16:creationId xmlns:a16="http://schemas.microsoft.com/office/drawing/2014/main" id="{CE9A8B8F-2CA6-49A4-A70D-B399909C22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3186" y="4311341"/>
            <a:ext cx="1516727" cy="373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BB0DC-AD08-26B5-454C-B5297ADEEA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9737" y="4377681"/>
            <a:ext cx="1135132" cy="23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14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11BC-DC14-D3C3-BAF2-E742FD48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simple title slide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5155A-4990-7314-1914-14043DC839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PRESENTER  |  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56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443652" y="1300479"/>
            <a:ext cx="8624146" cy="782320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Title +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652" y="1972732"/>
            <a:ext cx="7371081" cy="3039533"/>
          </a:xfrm>
        </p:spPr>
        <p:txBody>
          <a:bodyPr/>
          <a:lstStyle/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399798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151467"/>
            <a:ext cx="8205304" cy="592666"/>
          </a:xfrm>
          <a:prstGeom prst="rect">
            <a:avLst/>
          </a:prstGeom>
        </p:spPr>
        <p:txBody>
          <a:bodyPr/>
          <a:lstStyle/>
          <a:p>
            <a:r>
              <a:rPr lang="en-US" sz="2400" dirty="0"/>
              <a:t>Alt title + content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4319" y="1744133"/>
            <a:ext cx="8624147" cy="32681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851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74319" y="1402080"/>
            <a:ext cx="8607214" cy="7769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Code Snippet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72460"/>
      </p:ext>
    </p:extLst>
  </p:cSld>
  <p:clrMapOvr>
    <a:masterClrMapping/>
  </p:clrMapOvr>
</p:sld>
</file>

<file path=ppt/theme/theme1.xml><?xml version="1.0" encoding="utf-8"?>
<a:theme xmlns:a="http://schemas.openxmlformats.org/drawingml/2006/main" name="DeckTemplate-AWS">
  <a:themeElements>
    <a:clrScheme name="AWSome Day 2018">
      <a:dk1>
        <a:srgbClr val="232F3D"/>
      </a:dk1>
      <a:lt1>
        <a:srgbClr val="FFFFFF"/>
      </a:lt1>
      <a:dk2>
        <a:srgbClr val="008295"/>
      </a:dk2>
      <a:lt2>
        <a:srgbClr val="FFEBB7"/>
      </a:lt2>
      <a:accent1>
        <a:srgbClr val="36C1B2"/>
      </a:accent1>
      <a:accent2>
        <a:srgbClr val="008295"/>
      </a:accent2>
      <a:accent3>
        <a:srgbClr val="DDEEEE"/>
      </a:accent3>
      <a:accent4>
        <a:srgbClr val="B6B6B5"/>
      </a:accent4>
      <a:accent5>
        <a:srgbClr val="6E6E6E"/>
      </a:accent5>
      <a:accent6>
        <a:srgbClr val="DFE0DF"/>
      </a:accent6>
      <a:hlink>
        <a:srgbClr val="232F3D"/>
      </a:hlink>
      <a:folHlink>
        <a:srgbClr val="232F3D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50000"/>
          </a:schemeClr>
        </a:solidFill>
        <a:ln>
          <a:noFill/>
        </a:ln>
        <a:effectLst/>
      </a:spPr>
      <a:bodyPr rtlCol="0" anchor="ctr"/>
      <a:lstStyle>
        <a:defPPr algn="ctr">
          <a:defRPr dirty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WS_Deck_Template.potx" id="{956C5B2E-0233-4212-9383-50A039694C0C}" vid="{0176EEA5-D87D-4097-B356-86DC884F45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6A3D6C04DFD740953BA1B2B9E62D60" ma:contentTypeVersion="0" ma:contentTypeDescription="Create a new document." ma:contentTypeScope="" ma:versionID="26617cd14cd3af163c0e97ff614e520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97C89A-FD0C-431E-81F6-90225B937683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terms/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705B35A6-8B52-46A5-AE45-B98C6459DC1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1A3258A-222C-4488-825E-7520D001FB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1166</TotalTime>
  <Words>164</Words>
  <Application>Microsoft Office PowerPoint</Application>
  <PresentationFormat>On-screen Show (16:9)</PresentationFormat>
  <Paragraphs>34</Paragraphs>
  <Slides>16</Slides>
  <Notes>2</Notes>
  <HiddenSlides>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Arial</vt:lpstr>
      <vt:lpstr>Amazon Ember</vt:lpstr>
      <vt:lpstr>Amazon Ember Light</vt:lpstr>
      <vt:lpstr>Lucida Console</vt:lpstr>
      <vt:lpstr>DeckTemplate-AWS</vt:lpstr>
      <vt:lpstr>DGI Byen’s CPH Conference</vt:lpstr>
      <vt:lpstr>PowerPoint Presentation</vt:lpstr>
      <vt:lpstr>Copy &amp; Paste Content</vt:lpstr>
      <vt:lpstr>Re-sizing Assets</vt:lpstr>
      <vt:lpstr>This is a simple title slide</vt:lpstr>
      <vt:lpstr>This is a simple title slide</vt:lpstr>
      <vt:lpstr>Title + Content</vt:lpstr>
      <vt:lpstr>Alt title + content 1</vt:lpstr>
      <vt:lpstr>Code Snippet</vt:lpstr>
      <vt:lpstr>Section Title</vt:lpstr>
      <vt:lpstr>Two columns</vt:lpstr>
      <vt:lpstr>Comparison</vt:lpstr>
      <vt:lpstr>Three column</vt:lpstr>
      <vt:lpstr>Four column with graphics</vt:lpstr>
      <vt:lpstr>Six section with graphics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Amanda Calahorra Castro</cp:lastModifiedBy>
  <cp:revision>74</cp:revision>
  <dcterms:created xsi:type="dcterms:W3CDTF">2015-11-23T23:45:57Z</dcterms:created>
  <dcterms:modified xsi:type="dcterms:W3CDTF">2024-04-10T13:59:57Z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0x010100D26A3D6C04DFD740953BA1B2B9E62D60</vt:lpwstr>
  </property>
</Properties>
</file>