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4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6" r:id="rId6"/>
    <p:sldId id="278" r:id="rId7"/>
    <p:sldId id="287" r:id="rId8"/>
    <p:sldId id="293" r:id="rId9"/>
    <p:sldId id="295" r:id="rId10"/>
    <p:sldId id="260" r:id="rId11"/>
    <p:sldId id="291" r:id="rId12"/>
    <p:sldId id="281" r:id="rId13"/>
    <p:sldId id="261" r:id="rId14"/>
    <p:sldId id="262" r:id="rId15"/>
    <p:sldId id="275" r:id="rId16"/>
    <p:sldId id="264" r:id="rId17"/>
    <p:sldId id="274" r:id="rId18"/>
    <p:sldId id="273" r:id="rId19"/>
    <p:sldId id="296" r:id="rId20"/>
  </p:sldIdLst>
  <p:sldSz cx="9144000" cy="5143500" type="screen16x9"/>
  <p:notesSz cx="6858000" cy="9144000"/>
  <p:embeddedFontLst>
    <p:embeddedFont>
      <p:font typeface="Amazon Ember" panose="020B0604020202020204" charset="0"/>
      <p:regular r:id="rId23"/>
      <p:bold r:id="rId24"/>
      <p:italic r:id="rId25"/>
      <p:boldItalic r:id="rId26"/>
    </p:embeddedFont>
    <p:embeddedFont>
      <p:font typeface="Amazon Ember Light" panose="020B0604020202020204" charset="0"/>
      <p:regular r:id="rId27"/>
      <p:italic r:id="rId28"/>
    </p:embeddedFont>
    <p:embeddedFont>
      <p:font typeface="Lucida Console" panose="020B0609040504020204" pitchFamily="49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86395" autoAdjust="0"/>
  </p:normalViewPr>
  <p:slideViewPr>
    <p:cSldViewPr snapToGrid="0" showGuides="1">
      <p:cViewPr varScale="1">
        <p:scale>
          <a:sx n="130" d="100"/>
          <a:sy n="130" d="100"/>
        </p:scale>
        <p:origin x="1290" y="13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5" y="2396066"/>
            <a:ext cx="6696943" cy="74453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FE4E4-A1D0-9756-0A93-8D65BC022AD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8C31A4-0169-FE43-065B-08406B9AC287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962320-F465-66F3-CA94-CE7879FF40F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03AF5D-22A6-2EC4-4D5B-3ACD9D78B06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499D60-0FC6-A483-6B2C-C15E314D6C97}"/>
              </a:ext>
            </a:extLst>
          </p:cNvPr>
          <p:cNvGrpSpPr/>
          <p:nvPr userDrawn="1"/>
        </p:nvGrpSpPr>
        <p:grpSpPr>
          <a:xfrm>
            <a:off x="1936641" y="3989627"/>
            <a:ext cx="6637405" cy="758651"/>
            <a:chOff x="1936641" y="3989627"/>
            <a:chExt cx="6637405" cy="7586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8185D3-80F8-C5FB-610D-FAC167AB9E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936641" y="4410874"/>
              <a:ext cx="1272241" cy="2657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B7609B-1614-07CA-3688-367005BA1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764404" y="3997698"/>
              <a:ext cx="750580" cy="7505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C2610-0514-2C8B-DD47-DED66E63D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823466" y="3989627"/>
              <a:ext cx="750580" cy="7586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36F427-F4CC-9399-E8DE-76F7F41D4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517364" y="4376015"/>
              <a:ext cx="1315038" cy="3005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28CEE5-3A57-4260-F767-08F17512E7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140884" y="4065672"/>
              <a:ext cx="1315038" cy="61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505425-1589-8878-BB3E-FCCA036FA432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6DC716-A994-00D0-7209-D72632DBD6D1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4737C-EAC2-760D-19A7-FC68917B257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F9FC9F-E882-4FC9-6F62-36CBBC7D41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2EB32E-F177-87E0-4DD4-6A336B97C11E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585873-D246-04BA-818D-5D7815437FAA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039D72-D1C1-173E-D3F9-6BEC68129F8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764C7C-4A57-9ECB-C85B-593030CFE3D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BDAFB-5429-9127-ACFE-FE0EDA586BC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8F9777-6ECA-F0DF-66EF-D790FB21B5F6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46E355-CA39-4657-5E1E-6FA9777FE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05EFA0-9C2D-FB09-C008-FBB32F95778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19" y="969263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2EA88-A904-824D-5A76-988726A353AC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217D20-01B4-0EE5-B575-5318C18341CC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88FF5F8-46A5-EFF9-953D-AC64DA573E4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0A7F8A-B9BD-14F9-3C97-7999618A817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4000" b="0" i="0" cap="none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D89FBE-BF56-4633-0D9E-BCC9BA13B94A}"/>
              </a:ext>
            </a:extLst>
          </p:cNvPr>
          <p:cNvGrpSpPr/>
          <p:nvPr/>
        </p:nvGrpSpPr>
        <p:grpSpPr>
          <a:xfrm>
            <a:off x="2999062" y="2802468"/>
            <a:ext cx="2990085" cy="338554"/>
            <a:chOff x="2999062" y="2802468"/>
            <a:chExt cx="2990085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3517898" y="2802468"/>
              <a:ext cx="200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999062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108613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AC2532-4723-574A-A043-15D1AE1D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7411"/>
            <a:ext cx="9144000" cy="778021"/>
          </a:xfrm>
          <a:solidFill>
            <a:schemeClr val="tx1">
              <a:alpha val="63000"/>
            </a:schemeClr>
          </a:solidFill>
        </p:spPr>
        <p:txBody>
          <a:bodyPr/>
          <a:lstStyle/>
          <a:p>
            <a:pPr algn="ctr"/>
            <a:r>
              <a:rPr lang="en-US" sz="3600" dirty="0"/>
              <a:t>DGI </a:t>
            </a:r>
            <a:r>
              <a:rPr lang="en-US" sz="3600" dirty="0" err="1"/>
              <a:t>Byen’s</a:t>
            </a:r>
            <a:r>
              <a:rPr lang="en-US" sz="3600" dirty="0"/>
              <a:t> CPH Conference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A0BB94-2E15-A0AD-5DFC-7E0DC0A10E01}"/>
              </a:ext>
            </a:extLst>
          </p:cNvPr>
          <p:cNvSpPr txBox="1">
            <a:spLocks/>
          </p:cNvSpPr>
          <p:nvPr/>
        </p:nvSpPr>
        <p:spPr>
          <a:xfrm>
            <a:off x="0" y="18524"/>
            <a:ext cx="9144000" cy="110234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 spc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algn="ctr"/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3AA5F-6D1F-DC3C-6CAC-44C970D37322}"/>
              </a:ext>
            </a:extLst>
          </p:cNvPr>
          <p:cNvSpPr txBox="1"/>
          <p:nvPr/>
        </p:nvSpPr>
        <p:spPr>
          <a:xfrm>
            <a:off x="3517898" y="3071024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2024</a:t>
            </a:r>
            <a:endParaRPr lang="en-US" sz="3200" dirty="0"/>
          </a:p>
        </p:txBody>
      </p:sp>
      <p:pic>
        <p:nvPicPr>
          <p:cNvPr id="30" name="Picture 29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D2005403-BBAD-EA1A-3E71-53481E75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617" y="159018"/>
            <a:ext cx="929501" cy="733658"/>
          </a:xfrm>
          <a:prstGeom prst="rect">
            <a:avLst/>
          </a:prstGeom>
        </p:spPr>
      </p:pic>
      <p:pic>
        <p:nvPicPr>
          <p:cNvPr id="31" name="Picture 30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534E2A8F-4C19-B039-3074-240215041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307" y="34830"/>
            <a:ext cx="1301453" cy="926202"/>
          </a:xfrm>
          <a:prstGeom prst="rect">
            <a:avLst/>
          </a:prstGeom>
        </p:spPr>
      </p:pic>
      <p:pic>
        <p:nvPicPr>
          <p:cNvPr id="32" name="Picture 31" descr="A close-up of a logo&#10;&#10;Description automatically generated">
            <a:extLst>
              <a:ext uri="{FF2B5EF4-FFF2-40B4-BE49-F238E27FC236}">
                <a16:creationId xmlns:a16="http://schemas.microsoft.com/office/drawing/2014/main" id="{0E51338F-042D-C4A6-ECEC-7A0A68392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245" y="185038"/>
            <a:ext cx="1737750" cy="715012"/>
          </a:xfrm>
          <a:prstGeom prst="rect">
            <a:avLst/>
          </a:prstGeom>
        </p:spPr>
      </p:pic>
      <p:pic>
        <p:nvPicPr>
          <p:cNvPr id="33" name="Picture 4" descr="Plainex | Home">
            <a:extLst>
              <a:ext uri="{FF2B5EF4-FFF2-40B4-BE49-F238E27FC236}">
                <a16:creationId xmlns:a16="http://schemas.microsoft.com/office/drawing/2014/main" id="{D8F4EADF-E4C3-8959-9C94-98DB0BDF6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5" y="354642"/>
            <a:ext cx="1657517" cy="3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id="{9ED3BCF7-8127-7FD9-33C0-C7462BF3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05" y="340965"/>
            <a:ext cx="1516727" cy="3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9716AD-E978-795C-36AA-3645F5A63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356" y="407305"/>
            <a:ext cx="1135132" cy="2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618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Two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526777"/>
            <a:ext cx="4082082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06599"/>
            <a:ext cx="4082082" cy="2376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980304"/>
            <a:ext cx="8580854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1526777"/>
            <a:ext cx="4199466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2006599"/>
            <a:ext cx="4199466" cy="2376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440551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322302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Four column with graphics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37742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2496747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3"/>
          </p:nvPr>
        </p:nvSpPr>
        <p:spPr>
          <a:xfrm>
            <a:off x="463458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>
          <a:xfrm>
            <a:off x="699034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37742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496747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634585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990345" y="2095421"/>
            <a:ext cx="1797050" cy="1344612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Six section with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6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09271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3436973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6582639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09271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3436973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6582639" y="3273019"/>
            <a:ext cx="1924050" cy="1100667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  <p:pic>
        <p:nvPicPr>
          <p:cNvPr id="7" name="Picture 6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B2C8AD01-28F8-3185-D5B6-E9FB4ECB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98" y="4129394"/>
            <a:ext cx="929501" cy="733658"/>
          </a:xfrm>
          <a:prstGeom prst="rect">
            <a:avLst/>
          </a:prstGeom>
        </p:spPr>
      </p:pic>
      <p:pic>
        <p:nvPicPr>
          <p:cNvPr id="8" name="Picture 7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32238D9B-FCC9-F530-C437-C70D34A4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88" y="4005206"/>
            <a:ext cx="1301453" cy="92620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A79BE6C-9B6E-EAA3-95D7-2BCC857B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626" y="4155414"/>
            <a:ext cx="1737750" cy="715012"/>
          </a:xfrm>
          <a:prstGeom prst="rect">
            <a:avLst/>
          </a:prstGeom>
        </p:spPr>
      </p:pic>
      <p:pic>
        <p:nvPicPr>
          <p:cNvPr id="10" name="Picture 4" descr="Plainex | Home">
            <a:extLst>
              <a:ext uri="{FF2B5EF4-FFF2-40B4-BE49-F238E27FC236}">
                <a16:creationId xmlns:a16="http://schemas.microsoft.com/office/drawing/2014/main" id="{BEA5A126-06DA-E261-E6F3-9AA14EF5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" y="4325018"/>
            <a:ext cx="1657517" cy="3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CE9A8B8F-2CA6-49A4-A70D-B399909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86" y="4311341"/>
            <a:ext cx="1516727" cy="3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BB0DC-AD08-26B5-454C-B5297ADEE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737" y="4377681"/>
            <a:ext cx="1135132" cy="2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34266"/>
            <a:ext cx="5577608" cy="3108142"/>
          </a:xfrm>
        </p:spPr>
        <p:txBody>
          <a:bodyPr/>
          <a:lstStyle/>
          <a:p>
            <a:r>
              <a:rPr lang="en-US" dirty="0"/>
              <a:t>Fonts, sizes, colors, and layouts are all pre-built in this template.</a:t>
            </a:r>
          </a:p>
          <a:p>
            <a:r>
              <a:rPr lang="en-US" sz="1400" i="1" dirty="0"/>
              <a:t>Please do not use shadows or outlines on shape elements. Limit color use for chart graphics to grayscale plus one accent color.</a:t>
            </a:r>
          </a:p>
        </p:txBody>
      </p:sp>
    </p:spTree>
    <p:extLst>
      <p:ext uri="{BB962C8B-B14F-4D97-AF65-F5344CB8AC3E}">
        <p14:creationId xmlns:p14="http://schemas.microsoft.com/office/powerpoint/2010/main" val="41935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0592" y="1368380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Copy &amp; Paste Content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592" y="1676295"/>
            <a:ext cx="8205304" cy="2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Note: This works when copying entire slides from other presentations as long as the source presentation is also 16:9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19" y="1965546"/>
            <a:ext cx="7371081" cy="3640666"/>
          </a:xfrm>
        </p:spPr>
        <p:txBody>
          <a:bodyPr/>
          <a:lstStyle/>
          <a:p>
            <a:r>
              <a:rPr lang="en-US" dirty="0"/>
              <a:t>When pasting content from another presentation please paste using “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Destination Theme</a:t>
            </a:r>
            <a:r>
              <a:rPr lang="en-US" dirty="0"/>
              <a:t>.”</a:t>
            </a:r>
          </a:p>
          <a:p>
            <a:endParaRPr lang="en-US" dirty="0">
              <a:solidFill>
                <a:srgbClr val="737472"/>
              </a:solidFill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36266" y="2457570"/>
            <a:ext cx="2397875" cy="1745269"/>
            <a:chOff x="4466831" y="2774306"/>
            <a:chExt cx="2397875" cy="1745269"/>
          </a:xfrm>
        </p:grpSpPr>
        <p:sp>
          <p:nvSpPr>
            <p:cNvPr id="22" name="TextBox 21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MAC</a:t>
              </a:r>
              <a:endParaRPr lang="en-US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04119" y="2457567"/>
            <a:ext cx="2471651" cy="1687679"/>
            <a:chOff x="634684" y="2774303"/>
            <a:chExt cx="2471651" cy="1687679"/>
          </a:xfrm>
        </p:grpSpPr>
        <p:sp>
          <p:nvSpPr>
            <p:cNvPr id="26" name="TextBox 2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WINDOWS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4" y="3599451"/>
              <a:ext cx="735992" cy="86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5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Re-sizing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54" y="1811866"/>
            <a:ext cx="7125546" cy="3640666"/>
          </a:xfrm>
        </p:spPr>
        <p:txBody>
          <a:bodyPr/>
          <a:lstStyle/>
          <a:p>
            <a:r>
              <a:rPr lang="en-US" sz="1400" dirty="0"/>
              <a:t>Always hold down shift key and drag from corner when scaling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  <p:pic>
        <p:nvPicPr>
          <p:cNvPr id="7" name="Picture 6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B2C8AD01-28F8-3185-D5B6-E9FB4ECB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98" y="4129394"/>
            <a:ext cx="929501" cy="733658"/>
          </a:xfrm>
          <a:prstGeom prst="rect">
            <a:avLst/>
          </a:prstGeom>
        </p:spPr>
      </p:pic>
      <p:pic>
        <p:nvPicPr>
          <p:cNvPr id="8" name="Picture 7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32238D9B-FCC9-F530-C437-C70D34A4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88" y="4005206"/>
            <a:ext cx="1301453" cy="92620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A79BE6C-9B6E-EAA3-95D7-2BCC857B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626" y="4155414"/>
            <a:ext cx="1737750" cy="715012"/>
          </a:xfrm>
          <a:prstGeom prst="rect">
            <a:avLst/>
          </a:prstGeom>
        </p:spPr>
      </p:pic>
      <p:pic>
        <p:nvPicPr>
          <p:cNvPr id="10" name="Picture 4" descr="Plainex | Home">
            <a:extLst>
              <a:ext uri="{FF2B5EF4-FFF2-40B4-BE49-F238E27FC236}">
                <a16:creationId xmlns:a16="http://schemas.microsoft.com/office/drawing/2014/main" id="{BEA5A126-06DA-E261-E6F3-9AA14EF5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" y="4325018"/>
            <a:ext cx="1657517" cy="3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CE9A8B8F-2CA6-49A4-A70D-B399909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86" y="4311341"/>
            <a:ext cx="1516727" cy="3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BB0DC-AD08-26B5-454C-B5297ADEE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737" y="4377681"/>
            <a:ext cx="1135132" cy="2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Title +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2" y="1972732"/>
            <a:ext cx="7371081" cy="3039533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Alt title + 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402080"/>
            <a:ext cx="8607214" cy="7769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2460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164</Words>
  <Application>Microsoft Office PowerPoint</Application>
  <PresentationFormat>On-screen Show (16:9)</PresentationFormat>
  <Paragraphs>34</Paragraphs>
  <Slides>16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Amazon Ember</vt:lpstr>
      <vt:lpstr>Amazon Ember Light</vt:lpstr>
      <vt:lpstr>Lucida Console</vt:lpstr>
      <vt:lpstr>DeckTemplate-AWS</vt:lpstr>
      <vt:lpstr>DGI Byen’s CPH Conference</vt:lpstr>
      <vt:lpstr>PowerPoint Presentation</vt:lpstr>
      <vt:lpstr>Copy &amp; Paste Content</vt:lpstr>
      <vt:lpstr>Re-sizing Assets</vt:lpstr>
      <vt:lpstr>This is a simple title slide</vt:lpstr>
      <vt:lpstr>This is a simple title slide</vt:lpstr>
      <vt:lpstr>Title + Content</vt:lpstr>
      <vt:lpstr>Alt title + content 1</vt:lpstr>
      <vt:lpstr>Code Snippet</vt:lpstr>
      <vt:lpstr>Section Title</vt:lpstr>
      <vt:lpstr>Two columns</vt:lpstr>
      <vt:lpstr>Comparison</vt:lpstr>
      <vt:lpstr>Three column</vt:lpstr>
      <vt:lpstr>Four column with graphics</vt:lpstr>
      <vt:lpstr>Six section with graphics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Amanda Calahorra Castro</cp:lastModifiedBy>
  <cp:revision>77</cp:revision>
  <dcterms:created xsi:type="dcterms:W3CDTF">2015-11-23T23:45:57Z</dcterms:created>
  <dcterms:modified xsi:type="dcterms:W3CDTF">2024-04-10T14:05:29Z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