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4" r:id="rId4"/>
  </p:sldMasterIdLst>
  <p:notesMasterIdLst>
    <p:notesMasterId r:id="rId21"/>
  </p:notesMasterIdLst>
  <p:handoutMasterIdLst>
    <p:handoutMasterId r:id="rId22"/>
  </p:handoutMasterIdLst>
  <p:sldIdLst>
    <p:sldId id="292" r:id="rId5"/>
    <p:sldId id="276" r:id="rId6"/>
    <p:sldId id="278" r:id="rId7"/>
    <p:sldId id="287" r:id="rId8"/>
    <p:sldId id="288" r:id="rId9"/>
    <p:sldId id="293" r:id="rId10"/>
    <p:sldId id="260" r:id="rId11"/>
    <p:sldId id="291" r:id="rId12"/>
    <p:sldId id="281" r:id="rId13"/>
    <p:sldId id="261" r:id="rId14"/>
    <p:sldId id="262" r:id="rId15"/>
    <p:sldId id="275" r:id="rId16"/>
    <p:sldId id="264" r:id="rId17"/>
    <p:sldId id="274" r:id="rId18"/>
    <p:sldId id="273" r:id="rId19"/>
    <p:sldId id="294" r:id="rId20"/>
  </p:sldIdLst>
  <p:sldSz cx="9144000" cy="5143500" type="screen16x9"/>
  <p:notesSz cx="6858000" cy="9144000"/>
  <p:embeddedFontLst>
    <p:embeddedFont>
      <p:font typeface="Amazon Ember" panose="020B0604020202020204" charset="0"/>
      <p:regular r:id="rId23"/>
      <p:bold r:id="rId24"/>
      <p:italic r:id="rId25"/>
      <p:boldItalic r:id="rId26"/>
    </p:embeddedFont>
    <p:embeddedFont>
      <p:font typeface="Amazon Ember Light" panose="020B0604020202020204" charset="0"/>
      <p:regular r:id="rId27"/>
      <p:italic r:id="rId28"/>
    </p:embeddedFont>
    <p:embeddedFont>
      <p:font typeface="Lucida Console" panose="020B0609040504020204" pitchFamily="49" charset="0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100"/>
    <a:srgbClr val="232F3E"/>
    <a:srgbClr val="595A5D"/>
    <a:srgbClr val="006D8F"/>
    <a:srgbClr val="FAAF00"/>
    <a:srgbClr val="414042"/>
    <a:srgbClr val="DCDCDC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86395" autoAdjust="0"/>
  </p:normalViewPr>
  <p:slideViewPr>
    <p:cSldViewPr snapToGrid="0" showGuides="1">
      <p:cViewPr varScale="1">
        <p:scale>
          <a:sx n="130" d="100"/>
          <a:sy n="130" d="100"/>
        </p:scale>
        <p:origin x="1290" y="13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0895" y="2396066"/>
            <a:ext cx="6696943" cy="74453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4000" b="0" i="0" baseline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8188" y="3140603"/>
            <a:ext cx="6041582" cy="487849"/>
          </a:xfrm>
        </p:spPr>
        <p:txBody>
          <a:bodyPr/>
          <a:lstStyle>
            <a:lvl1pPr marL="0" indent="0" algn="l">
              <a:buNone/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FE4E4-A1D0-9756-0A93-8D65BC022ADD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28C31A4-0169-FE43-065B-08406B9AC287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962320-F465-66F3-CA94-CE7879FF40F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F03AF5D-22A6-2EC4-4D5B-3ACD9D78B06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499D60-0FC6-A483-6B2C-C15E314D6C97}"/>
              </a:ext>
            </a:extLst>
          </p:cNvPr>
          <p:cNvGrpSpPr/>
          <p:nvPr userDrawn="1"/>
        </p:nvGrpSpPr>
        <p:grpSpPr>
          <a:xfrm>
            <a:off x="1936641" y="3989627"/>
            <a:ext cx="6637405" cy="758651"/>
            <a:chOff x="1936641" y="3989627"/>
            <a:chExt cx="6637405" cy="7586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8185D3-80F8-C5FB-610D-FAC167AB9E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936641" y="4410874"/>
              <a:ext cx="1272241" cy="26572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B7609B-1614-07CA-3688-367005BA1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764404" y="3997698"/>
              <a:ext cx="750580" cy="7505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C2610-0514-2C8B-DD47-DED66E63D9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823466" y="3989627"/>
              <a:ext cx="750580" cy="75865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36F427-F4CC-9399-E8DE-76F7F41D4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517364" y="4376015"/>
              <a:ext cx="1315038" cy="3005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28CEE5-3A57-4260-F767-08F17512E7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140884" y="4065672"/>
              <a:ext cx="1315038" cy="61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78" y="939800"/>
            <a:ext cx="418780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278" y="1419621"/>
            <a:ext cx="4187803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939800"/>
            <a:ext cx="4199466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1419621"/>
            <a:ext cx="4199466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156071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037822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505425-1589-8878-BB3E-FCCA036FA432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6DC716-A994-00D0-7209-D72632DBD6D1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4737C-EAC2-760D-19A7-FC68917B257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F9FC9F-E882-4FC9-6F62-36CBBC7D41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98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36973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582639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97598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36973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82639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7604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36973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582639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604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36973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582639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0896" y="3039533"/>
            <a:ext cx="5372100" cy="500063"/>
          </a:xfrm>
        </p:spPr>
        <p:txBody>
          <a:bodyPr/>
          <a:lstStyle>
            <a:lvl1pPr>
              <a:defRPr sz="1000" b="1" i="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2EB32E-F177-87E0-4DD4-6A336B97C11E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585873-D246-04BA-818D-5D7815437FAA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039D72-D1C1-173E-D3F9-6BEC68129F8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764C7C-4A57-9ECB-C85B-593030CFE3D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75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1371600"/>
            <a:ext cx="7371081" cy="364066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ABDAFB-5429-9127-ACFE-FE0EDA586BCD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8F9777-6ECA-F0DF-66EF-D790FB21B5F6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46E355-CA39-4657-5E1E-6FA9777FE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05EFA0-9C2D-FB09-C008-FBB32F95778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19" y="969263"/>
            <a:ext cx="8624147" cy="404300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965201"/>
            <a:ext cx="8624147" cy="404706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320800"/>
            <a:ext cx="8607213" cy="3331534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2EA88-A904-824D-5A76-988726A353AC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217D20-01B4-0EE5-B575-5318C18341CC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88FF5F8-46A5-EFF9-953D-AC64DA573E4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0A7F8A-B9BD-14F9-3C97-7999618A817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tx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4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61" y="1969202"/>
            <a:ext cx="7772400" cy="930105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algn="l">
              <a:defRPr sz="4000" b="0" i="0" cap="none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29267"/>
            <a:ext cx="6248400" cy="3344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71133" y="-7535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76" r:id="rId3"/>
    <p:sldLayoutId id="2147483694" r:id="rId4"/>
    <p:sldLayoutId id="2147483695" r:id="rId5"/>
    <p:sldLayoutId id="2147483692" r:id="rId6"/>
    <p:sldLayoutId id="2147483696" r:id="rId7"/>
    <p:sldLayoutId id="2147483697" r:id="rId8"/>
    <p:sldLayoutId id="2147483677" r:id="rId9"/>
    <p:sldLayoutId id="2147483678" r:id="rId10"/>
    <p:sldLayoutId id="2147483679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 spc="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0D89FBE-BF56-4633-0D9E-BCC9BA13B94A}"/>
              </a:ext>
            </a:extLst>
          </p:cNvPr>
          <p:cNvGrpSpPr/>
          <p:nvPr/>
        </p:nvGrpSpPr>
        <p:grpSpPr>
          <a:xfrm>
            <a:off x="2999062" y="2802468"/>
            <a:ext cx="2990085" cy="338554"/>
            <a:chOff x="2999062" y="2802468"/>
            <a:chExt cx="2990085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3517898" y="2802468"/>
              <a:ext cx="200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999062" y="2987134"/>
              <a:ext cx="8805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108613" y="2987134"/>
              <a:ext cx="8805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9AC2532-4723-574A-A043-15D1AE1D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7411"/>
            <a:ext cx="9144000" cy="778021"/>
          </a:xfrm>
          <a:solidFill>
            <a:schemeClr val="tx1">
              <a:alpha val="63000"/>
            </a:schemeClr>
          </a:solidFill>
        </p:spPr>
        <p:txBody>
          <a:bodyPr/>
          <a:lstStyle/>
          <a:p>
            <a:pPr algn="ctr"/>
            <a:r>
              <a:rPr lang="en-US" sz="3600" dirty="0"/>
              <a:t>DGI </a:t>
            </a:r>
            <a:r>
              <a:rPr lang="en-US" sz="3600" dirty="0" err="1"/>
              <a:t>Byen’s</a:t>
            </a:r>
            <a:r>
              <a:rPr lang="en-US" sz="3600" dirty="0"/>
              <a:t> CPH Conference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9811B8-F77E-CB53-2790-5406DBE7B786}"/>
              </a:ext>
            </a:extLst>
          </p:cNvPr>
          <p:cNvGrpSpPr/>
          <p:nvPr/>
        </p:nvGrpSpPr>
        <p:grpSpPr>
          <a:xfrm>
            <a:off x="0" y="18524"/>
            <a:ext cx="9144000" cy="1363664"/>
            <a:chOff x="0" y="18524"/>
            <a:chExt cx="9144000" cy="1363664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31A0BB94-2E15-A0AD-5DFC-7E0DC0A10E01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8524"/>
              <a:ext cx="9144000" cy="1363664"/>
            </a:xfrm>
            <a:prstGeom prst="rect">
              <a:avLst/>
            </a:prstGeom>
            <a:solidFill>
              <a:schemeClr val="tx1">
                <a:alpha val="81000"/>
              </a:schemeClr>
            </a:solidFill>
          </p:spPr>
          <p:txBody>
            <a:bodyPr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0" i="0" kern="1200" cap="none" spc="0">
                  <a:solidFill>
                    <a:schemeClr val="bg1"/>
                  </a:solidFill>
                  <a:latin typeface="Amazon Ember Light" charset="0"/>
                  <a:ea typeface="Amazon Ember Light" charset="0"/>
                  <a:cs typeface="Amazon Ember Light" charset="0"/>
                </a:defRPr>
              </a:lvl1pPr>
            </a:lstStyle>
            <a:p>
              <a:pPr algn="ctr"/>
              <a:endParaRPr lang="en-US" sz="36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945655-62D5-421A-A8BB-DF741097D8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1605" y="421178"/>
              <a:ext cx="1453276" cy="30353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D3AA5F-6D1F-DC3C-6CAC-44C970D37322}"/>
              </a:ext>
            </a:extLst>
          </p:cNvPr>
          <p:cNvSpPr txBox="1"/>
          <p:nvPr/>
        </p:nvSpPr>
        <p:spPr>
          <a:xfrm>
            <a:off x="3517898" y="3071024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2024</a:t>
            </a:r>
            <a:endParaRPr lang="en-US" sz="3200" dirty="0"/>
          </a:p>
        </p:txBody>
      </p:sp>
      <p:pic>
        <p:nvPicPr>
          <p:cNvPr id="19" name="Picture 18" descr="A pink clouds with black background&#10;&#10;Description automatically generated">
            <a:extLst>
              <a:ext uri="{FF2B5EF4-FFF2-40B4-BE49-F238E27FC236}">
                <a16:creationId xmlns:a16="http://schemas.microsoft.com/office/drawing/2014/main" id="{C0221CA3-85E8-F044-7669-8B6906D3C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080" y="155699"/>
            <a:ext cx="1196989" cy="944787"/>
          </a:xfrm>
          <a:prstGeom prst="rect">
            <a:avLst/>
          </a:prstGeom>
        </p:spPr>
      </p:pic>
      <p:pic>
        <p:nvPicPr>
          <p:cNvPr id="21" name="Picture 20" descr="A white cow with a sun and text&#10;&#10;Description automatically generated">
            <a:extLst>
              <a:ext uri="{FF2B5EF4-FFF2-40B4-BE49-F238E27FC236}">
                <a16:creationId xmlns:a16="http://schemas.microsoft.com/office/drawing/2014/main" id="{6163D3FA-2104-EC21-7978-0F1AC6AAA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896" y="78506"/>
            <a:ext cx="1544502" cy="1099171"/>
          </a:xfrm>
          <a:prstGeom prst="rect">
            <a:avLst/>
          </a:prstGeom>
        </p:spPr>
      </p:pic>
      <p:pic>
        <p:nvPicPr>
          <p:cNvPr id="23" name="Picture 22" descr="A close-up of a logo&#10;&#10;Description automatically generated">
            <a:extLst>
              <a:ext uri="{FF2B5EF4-FFF2-40B4-BE49-F238E27FC236}">
                <a16:creationId xmlns:a16="http://schemas.microsoft.com/office/drawing/2014/main" id="{52CF8EB1-E04D-EEB1-0B09-A16A38EF4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664" y="155699"/>
            <a:ext cx="2263844" cy="931478"/>
          </a:xfrm>
          <a:prstGeom prst="rect">
            <a:avLst/>
          </a:prstGeom>
        </p:spPr>
      </p:pic>
      <p:pic>
        <p:nvPicPr>
          <p:cNvPr id="1028" name="Picture 4" descr="Plainex | Home">
            <a:extLst>
              <a:ext uri="{FF2B5EF4-FFF2-40B4-BE49-F238E27FC236}">
                <a16:creationId xmlns:a16="http://schemas.microsoft.com/office/drawing/2014/main" id="{9C8C8018-B6A1-4BA6-D433-1755F9CBA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0" y="421178"/>
            <a:ext cx="1814052" cy="41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4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1618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9523" y="1100667"/>
            <a:ext cx="8561210" cy="5418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Two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526777"/>
            <a:ext cx="4082082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006599"/>
            <a:ext cx="4082082" cy="23764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81000" y="980304"/>
            <a:ext cx="8580854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1526777"/>
            <a:ext cx="4199466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2006599"/>
            <a:ext cx="4199466" cy="2376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2119" y="1144016"/>
            <a:ext cx="8476488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Three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3440551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6322302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20" y="1524111"/>
            <a:ext cx="8202168" cy="57131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Four column with graphics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37742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1"/>
          </p:nvPr>
        </p:nvSpPr>
        <p:spPr>
          <a:xfrm>
            <a:off x="2496747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3"/>
          </p:nvPr>
        </p:nvSpPr>
        <p:spPr>
          <a:xfrm>
            <a:off x="463458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5"/>
          </p:nvPr>
        </p:nvSpPr>
        <p:spPr>
          <a:xfrm>
            <a:off x="699034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337742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2496747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634585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6990345" y="2095421"/>
            <a:ext cx="1797050" cy="1344612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9271" y="1179159"/>
            <a:ext cx="8202168" cy="56800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Six section with graphics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6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509271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3436973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6582639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09271" y="3273019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4"/>
          </p:nvPr>
        </p:nvSpPr>
        <p:spPr>
          <a:xfrm>
            <a:off x="3436973" y="3273019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5"/>
          </p:nvPr>
        </p:nvSpPr>
        <p:spPr>
          <a:xfrm>
            <a:off x="6582639" y="3273019"/>
            <a:ext cx="1924050" cy="1100667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E75726-BF2A-5255-FFE9-0DF9F8BA18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503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26" y="1534266"/>
            <a:ext cx="5577608" cy="3108142"/>
          </a:xfrm>
        </p:spPr>
        <p:txBody>
          <a:bodyPr/>
          <a:lstStyle/>
          <a:p>
            <a:r>
              <a:rPr lang="en-US" dirty="0"/>
              <a:t>Fonts, sizes, colors, and layouts are all pre-built in this template.</a:t>
            </a:r>
          </a:p>
          <a:p>
            <a:r>
              <a:rPr lang="en-US" sz="1400" i="1" dirty="0"/>
              <a:t>Please do not use shadows or outlines on shape elements. Limit color use for chart graphics to grayscale plus one accent color.</a:t>
            </a:r>
          </a:p>
        </p:txBody>
      </p:sp>
    </p:spTree>
    <p:extLst>
      <p:ext uri="{BB962C8B-B14F-4D97-AF65-F5344CB8AC3E}">
        <p14:creationId xmlns:p14="http://schemas.microsoft.com/office/powerpoint/2010/main" val="419351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0592" y="1368380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Copy &amp; Paste Content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0592" y="1676295"/>
            <a:ext cx="8205304" cy="2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Note: This works when copying entire slides from other presentations as long as the source presentation is also 16:9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19" y="1965546"/>
            <a:ext cx="7371081" cy="3640666"/>
          </a:xfrm>
        </p:spPr>
        <p:txBody>
          <a:bodyPr/>
          <a:lstStyle/>
          <a:p>
            <a:r>
              <a:rPr lang="en-US" dirty="0"/>
              <a:t>When pasting content from another presentation please paste using “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Destination Theme</a:t>
            </a:r>
            <a:r>
              <a:rPr lang="en-US" dirty="0"/>
              <a:t>.”</a:t>
            </a:r>
          </a:p>
          <a:p>
            <a:endParaRPr lang="en-US" dirty="0">
              <a:solidFill>
                <a:srgbClr val="737472"/>
              </a:solidFill>
            </a:endParaRPr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36266" y="2457570"/>
            <a:ext cx="2397875" cy="1745269"/>
            <a:chOff x="4466831" y="2774306"/>
            <a:chExt cx="2397875" cy="1745269"/>
          </a:xfrm>
        </p:grpSpPr>
        <p:sp>
          <p:nvSpPr>
            <p:cNvPr id="22" name="TextBox 21"/>
            <p:cNvSpPr txBox="1"/>
            <p:nvPr/>
          </p:nvSpPr>
          <p:spPr>
            <a:xfrm>
              <a:off x="4616805" y="2774306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MAC</a:t>
              </a:r>
              <a:endParaRPr lang="en-US" sz="1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137" y="3003221"/>
              <a:ext cx="2023328" cy="91445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831" y="3657044"/>
              <a:ext cx="735992" cy="86253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04119" y="2457567"/>
            <a:ext cx="2471651" cy="1687679"/>
            <a:chOff x="634684" y="2774303"/>
            <a:chExt cx="2471651" cy="1687679"/>
          </a:xfrm>
        </p:grpSpPr>
        <p:sp>
          <p:nvSpPr>
            <p:cNvPr id="26" name="TextBox 25"/>
            <p:cNvSpPr txBox="1"/>
            <p:nvPr/>
          </p:nvSpPr>
          <p:spPr>
            <a:xfrm>
              <a:off x="858434" y="2774303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WINDOWS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4" y="3209081"/>
              <a:ext cx="1338752" cy="50273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84" y="3599451"/>
              <a:ext cx="735992" cy="86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59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9854" y="1300481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Re-sizing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54" y="1811866"/>
            <a:ext cx="7125546" cy="3640666"/>
          </a:xfrm>
        </p:spPr>
        <p:txBody>
          <a:bodyPr/>
          <a:lstStyle/>
          <a:p>
            <a:r>
              <a:rPr lang="en-US" sz="1400" dirty="0"/>
              <a:t>Always hold down shift key and drag from corner when scaling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This is an illustrated title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</p:txBody>
      </p:sp>
    </p:spTree>
    <p:extLst>
      <p:ext uri="{BB962C8B-B14F-4D97-AF65-F5344CB8AC3E}">
        <p14:creationId xmlns:p14="http://schemas.microsoft.com/office/powerpoint/2010/main" val="149904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1BC-DC14-D3C3-BAF2-E742FD4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155A-4990-7314-1914-14043DC8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652" y="1300479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Title +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2" y="1972732"/>
            <a:ext cx="7371081" cy="3039533"/>
          </a:xfrm>
        </p:spPr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Alt title + content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5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402080"/>
            <a:ext cx="8607214" cy="7769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2460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ome Day 2018">
      <a:dk1>
        <a:srgbClr val="232F3D"/>
      </a:dk1>
      <a:lt1>
        <a:srgbClr val="FFFFFF"/>
      </a:lt1>
      <a:dk2>
        <a:srgbClr val="008295"/>
      </a:dk2>
      <a:lt2>
        <a:srgbClr val="FFEBB7"/>
      </a:lt2>
      <a:accent1>
        <a:srgbClr val="36C1B2"/>
      </a:accent1>
      <a:accent2>
        <a:srgbClr val="008295"/>
      </a:accent2>
      <a:accent3>
        <a:srgbClr val="DDEEEE"/>
      </a:accent3>
      <a:accent4>
        <a:srgbClr val="B6B6B5"/>
      </a:accent4>
      <a:accent5>
        <a:srgbClr val="6E6E6E"/>
      </a:accent5>
      <a:accent6>
        <a:srgbClr val="DFE0DF"/>
      </a:accent6>
      <a:hlink>
        <a:srgbClr val="232F3D"/>
      </a:hlink>
      <a:folHlink>
        <a:srgbClr val="232F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164</Words>
  <Application>Microsoft Office PowerPoint</Application>
  <PresentationFormat>On-screen Show (16:9)</PresentationFormat>
  <Paragraphs>34</Paragraphs>
  <Slides>16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</vt:lpstr>
      <vt:lpstr>Amazon Ember</vt:lpstr>
      <vt:lpstr>Amazon Ember Light</vt:lpstr>
      <vt:lpstr>Lucida Console</vt:lpstr>
      <vt:lpstr>DeckTemplate-AWS</vt:lpstr>
      <vt:lpstr>DGI Byen’s CPH Conference</vt:lpstr>
      <vt:lpstr>PowerPoint Presentation</vt:lpstr>
      <vt:lpstr>Copy &amp; Paste Content</vt:lpstr>
      <vt:lpstr>Re-sizing Assets</vt:lpstr>
      <vt:lpstr>PowerPoint Presentation</vt:lpstr>
      <vt:lpstr>This is a simple title slide</vt:lpstr>
      <vt:lpstr>Title + Content</vt:lpstr>
      <vt:lpstr>Alt title + content 1</vt:lpstr>
      <vt:lpstr>Code Snippet</vt:lpstr>
      <vt:lpstr>Section Title</vt:lpstr>
      <vt:lpstr>Two columns</vt:lpstr>
      <vt:lpstr>Comparison</vt:lpstr>
      <vt:lpstr>Three column</vt:lpstr>
      <vt:lpstr>Four column with graphics</vt:lpstr>
      <vt:lpstr>Six section with graphics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Amanda Calahorra Castro</cp:lastModifiedBy>
  <cp:revision>71</cp:revision>
  <dcterms:created xsi:type="dcterms:W3CDTF">2015-11-23T23:45:57Z</dcterms:created>
  <dcterms:modified xsi:type="dcterms:W3CDTF">2024-04-10T07:17:10Z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