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93" r:id="rId9"/>
    <p:sldId id="295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4" r:id="rId20"/>
  </p:sldIdLst>
  <p:sldSz cx="9144000" cy="5143500" type="screen16x9"/>
  <p:notesSz cx="6858000" cy="9144000"/>
  <p:embeddedFontLst>
    <p:embeddedFont>
      <p:font typeface="Amazon Ember" panose="020B0604020202020204" charset="0"/>
      <p:regular r:id="rId23"/>
      <p:bold r:id="rId24"/>
      <p:italic r:id="rId25"/>
      <p:boldItalic r:id="rId26"/>
    </p:embeddedFont>
    <p:embeddedFont>
      <p:font typeface="Amazon Ember Light" panose="020B0604020202020204" charset="0"/>
      <p:regular r:id="rId27"/>
      <p:italic r:id="rId28"/>
    </p:embeddedFont>
    <p:embeddedFont>
      <p:font typeface="Lucida Console" panose="020B0609040504020204" pitchFamily="49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30" d="100"/>
          <a:sy n="130" d="100"/>
        </p:scale>
        <p:origin x="528" y="1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DGI </a:t>
            </a:r>
            <a:r>
              <a:rPr lang="en-US" sz="3600" dirty="0" err="1"/>
              <a:t>Byen’s</a:t>
            </a:r>
            <a:r>
              <a:rPr lang="en-US" sz="3600" dirty="0"/>
              <a:t> CPH Conference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A0BB94-2E15-A0AD-5DFC-7E0DC0A10E01}"/>
              </a:ext>
            </a:extLst>
          </p:cNvPr>
          <p:cNvSpPr txBox="1">
            <a:spLocks/>
          </p:cNvSpPr>
          <p:nvPr/>
        </p:nvSpPr>
        <p:spPr>
          <a:xfrm>
            <a:off x="0" y="18524"/>
            <a:ext cx="9144000" cy="136366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 spc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algn="ctr"/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2024</a:t>
            </a:r>
            <a:endParaRPr lang="en-US" sz="3200" dirty="0"/>
          </a:p>
        </p:txBody>
      </p:sp>
      <p:pic>
        <p:nvPicPr>
          <p:cNvPr id="30" name="Picture 29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D2005403-BBAD-EA1A-3E71-53481E75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617" y="159018"/>
            <a:ext cx="929501" cy="733658"/>
          </a:xfrm>
          <a:prstGeom prst="rect">
            <a:avLst/>
          </a:prstGeom>
        </p:spPr>
      </p:pic>
      <p:pic>
        <p:nvPicPr>
          <p:cNvPr id="31" name="Picture 30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534E2A8F-4C19-B039-3074-240215041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07" y="34830"/>
            <a:ext cx="1301453" cy="926202"/>
          </a:xfrm>
          <a:prstGeom prst="rect">
            <a:avLst/>
          </a:prstGeom>
        </p:spPr>
      </p:pic>
      <p:pic>
        <p:nvPicPr>
          <p:cNvPr id="32" name="Picture 31" descr="A close-up of a logo&#10;&#10;Description automatically generated">
            <a:extLst>
              <a:ext uri="{FF2B5EF4-FFF2-40B4-BE49-F238E27FC236}">
                <a16:creationId xmlns:a16="http://schemas.microsoft.com/office/drawing/2014/main" id="{0E51338F-042D-C4A6-ECEC-7A0A68392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245" y="185038"/>
            <a:ext cx="1737750" cy="715012"/>
          </a:xfrm>
          <a:prstGeom prst="rect">
            <a:avLst/>
          </a:prstGeom>
        </p:spPr>
      </p:pic>
      <p:pic>
        <p:nvPicPr>
          <p:cNvPr id="33" name="Picture 4" descr="Plainex | Home">
            <a:extLst>
              <a:ext uri="{FF2B5EF4-FFF2-40B4-BE49-F238E27FC236}">
                <a16:creationId xmlns:a16="http://schemas.microsoft.com/office/drawing/2014/main" id="{D8F4EADF-E4C3-8959-9C94-98DB0BDF6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" y="354642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9ED3BCF7-8127-7FD9-33C0-C7462BF3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05" y="340965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9716AD-E978-795C-36AA-3645F5A63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1356" y="407305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E75726-BF2A-5255-FFE9-0DF9F8BA18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503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164</Words>
  <Application>Microsoft Office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Amazon Ember</vt:lpstr>
      <vt:lpstr>Amazon Ember Light</vt:lpstr>
      <vt:lpstr>Lucida Console</vt:lpstr>
      <vt:lpstr>DeckTemplate-AWS</vt:lpstr>
      <vt:lpstr>DGI Byen’s CPH Conference</vt:lpstr>
      <vt:lpstr>PowerPoint Presentation</vt:lpstr>
      <vt:lpstr>Copy &amp; Paste Content</vt:lpstr>
      <vt:lpstr>Re-sizing Assets</vt:lpstr>
      <vt:lpstr>This is a simple title slide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Amanda Calahorra Castro</cp:lastModifiedBy>
  <cp:revision>75</cp:revision>
  <dcterms:created xsi:type="dcterms:W3CDTF">2015-11-23T23:45:57Z</dcterms:created>
  <dcterms:modified xsi:type="dcterms:W3CDTF">2024-04-10T14:03:25Z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