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6" r:id="rId6"/>
    <p:sldId id="278" r:id="rId7"/>
    <p:sldId id="287" r:id="rId8"/>
    <p:sldId id="288" r:id="rId9"/>
    <p:sldId id="293" r:id="rId10"/>
    <p:sldId id="260" r:id="rId11"/>
    <p:sldId id="291" r:id="rId12"/>
    <p:sldId id="281" r:id="rId13"/>
    <p:sldId id="261" r:id="rId14"/>
    <p:sldId id="262" r:id="rId15"/>
    <p:sldId id="275" r:id="rId16"/>
    <p:sldId id="264" r:id="rId17"/>
    <p:sldId id="274" r:id="rId18"/>
    <p:sldId id="273" r:id="rId19"/>
    <p:sldId id="294" r:id="rId20"/>
  </p:sldIdLst>
  <p:sldSz cx="9144000" cy="5143500" type="screen16x9"/>
  <p:notesSz cx="6858000" cy="9144000"/>
  <p:embeddedFontLst>
    <p:embeddedFont>
      <p:font typeface="Amazon Ember" panose="020B0603020204020204" pitchFamily="34" charset="0"/>
      <p:regular r:id="rId23"/>
      <p:bold r:id="rId24"/>
      <p:italic r:id="rId25"/>
      <p:boldItalic r:id="rId26"/>
    </p:embeddedFont>
    <p:embeddedFont>
      <p:font typeface="Amazon Ember Light" panose="020B0403020204020204" pitchFamily="34" charset="0"/>
      <p:regular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Lucida Console" panose="020B0609040504020204" pitchFamily="49" charset="0"/>
      <p:regular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6395" autoAdjust="0"/>
  </p:normalViewPr>
  <p:slideViewPr>
    <p:cSldViewPr snapToGrid="0" showGuides="1">
      <p:cViewPr varScale="1">
        <p:scale>
          <a:sx n="140" d="100"/>
          <a:sy n="140" d="100"/>
        </p:scale>
        <p:origin x="1296" y="200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21" Type="http://schemas.openxmlformats.org/officeDocument/2006/relationships/notesMaster" Target="notesMasters/notesMaster1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4/4/23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5" y="2396066"/>
            <a:ext cx="6696943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FE4E4-A1D0-9756-0A93-8D65BC022AD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8C31A4-0169-FE43-065B-08406B9AC287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962320-F465-66F3-CA94-CE7879FF40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03AF5D-22A6-2EC4-4D5B-3ACD9D78B06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99D60-0FC6-A483-6B2C-C15E314D6C97}"/>
              </a:ext>
            </a:extLst>
          </p:cNvPr>
          <p:cNvGrpSpPr/>
          <p:nvPr userDrawn="1"/>
        </p:nvGrpSpPr>
        <p:grpSpPr>
          <a:xfrm>
            <a:off x="1936641" y="3989627"/>
            <a:ext cx="6637405" cy="758651"/>
            <a:chOff x="1936641" y="3989627"/>
            <a:chExt cx="6637405" cy="758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8185D3-80F8-C5FB-610D-FAC167AB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936641" y="4410874"/>
              <a:ext cx="1272241" cy="2657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B7609B-1614-07CA-3688-367005BA1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764404" y="3997698"/>
              <a:ext cx="750580" cy="7505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C2610-0514-2C8B-DD47-DED66E63D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823466" y="3989627"/>
              <a:ext cx="750580" cy="7586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36F427-F4CC-9399-E8DE-76F7F41D4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517364" y="4376015"/>
              <a:ext cx="1315038" cy="3005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28CEE5-3A57-4260-F767-08F17512E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140884" y="4065672"/>
              <a:ext cx="1315038" cy="6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505425-1589-8878-BB3E-FCCA036FA432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6DC716-A994-00D0-7209-D72632DBD6D1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4737C-EAC2-760D-19A7-FC68917B257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F9FC9F-E882-4FC9-6F62-36CBBC7D41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2EB32E-F177-87E0-4DD4-6A336B97C11E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85873-D246-04BA-818D-5D7815437FAA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39D72-D1C1-173E-D3F9-6BEC68129F8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764C7C-4A57-9ECB-C85B-593030CFE3D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BDAFB-5429-9127-ACFE-FE0EDA586BC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8F9777-6ECA-F0DF-66EF-D790FB21B5F6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46E355-CA39-4657-5E1E-6FA9777FE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05EFA0-9C2D-FB09-C008-FBB32F95778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19" y="969263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2EA88-A904-824D-5A76-988726A353AC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217D20-01B4-0EE5-B575-5318C18341CC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88FF5F8-46A5-EFF9-953D-AC64DA573E4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0A7F8A-B9BD-14F9-3C97-7999618A817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D89FBE-BF56-4633-0D9E-BCC9BA13B94A}"/>
              </a:ext>
            </a:extLst>
          </p:cNvPr>
          <p:cNvGrpSpPr/>
          <p:nvPr/>
        </p:nvGrpSpPr>
        <p:grpSpPr>
          <a:xfrm>
            <a:off x="2999062" y="2802468"/>
            <a:ext cx="2990085" cy="338554"/>
            <a:chOff x="2999062" y="2802468"/>
            <a:chExt cx="2990085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517898" y="2802468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99062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108613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AC2532-4723-574A-A043-15D1AE1D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411"/>
            <a:ext cx="9144000" cy="778021"/>
          </a:xfrm>
          <a:solidFill>
            <a:schemeClr val="tx1">
              <a:alpha val="63000"/>
            </a:schemeClr>
          </a:solidFill>
        </p:spPr>
        <p:txBody>
          <a:bodyPr/>
          <a:lstStyle/>
          <a:p>
            <a:pPr algn="ctr"/>
            <a:r>
              <a:rPr lang="en-US" sz="3600" dirty="0"/>
              <a:t>Nordea </a:t>
            </a:r>
            <a:r>
              <a:rPr lang="en-US" sz="3600" dirty="0" err="1"/>
              <a:t>Vallila</a:t>
            </a:r>
            <a:r>
              <a:rPr lang="en-US" sz="3600" dirty="0"/>
              <a:t> Campus Helsinki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9811B8-F77E-CB53-2790-5406DBE7B786}"/>
              </a:ext>
            </a:extLst>
          </p:cNvPr>
          <p:cNvGrpSpPr/>
          <p:nvPr/>
        </p:nvGrpSpPr>
        <p:grpSpPr>
          <a:xfrm>
            <a:off x="0" y="18524"/>
            <a:ext cx="9144000" cy="1363664"/>
            <a:chOff x="0" y="18524"/>
            <a:chExt cx="9144000" cy="1363664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1A0BB94-2E15-A0AD-5DFC-7E0DC0A10E0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8524"/>
              <a:ext cx="9144000" cy="1363664"/>
            </a:xfrm>
            <a:prstGeom prst="rect">
              <a:avLst/>
            </a:prstGeom>
            <a:solidFill>
              <a:schemeClr val="tx1">
                <a:alpha val="81000"/>
              </a:schemeClr>
            </a:solidFill>
          </p:spPr>
          <p:txBody>
            <a:bodyPr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0" i="0" kern="1200" cap="none" spc="0">
                  <a:solidFill>
                    <a:schemeClr val="bg1"/>
                  </a:solidFill>
                  <a:latin typeface="Amazon Ember Light" charset="0"/>
                  <a:ea typeface="Amazon Ember Light" charset="0"/>
                  <a:cs typeface="Amazon Ember Light" charset="0"/>
                </a:defRPr>
              </a:lvl1pPr>
            </a:lstStyle>
            <a:p>
              <a:pPr algn="ctr"/>
              <a:endParaRPr lang="en-US" sz="36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945655-62D5-421A-A8BB-DF741097D8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05913" y="563245"/>
              <a:ext cx="1453276" cy="30353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D5BED6A-7F81-332B-2CDD-F50ACA6635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6123306" y="276221"/>
              <a:ext cx="880534" cy="880534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D0E0812-3B4F-026E-C1FD-C81C32C9A09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675379" y="216265"/>
              <a:ext cx="969818" cy="98024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32368CE-72B9-4BDC-4766-DBFF0A6DA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2397039" y="569410"/>
              <a:ext cx="1377738" cy="31491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4838E9E-1C2F-3023-D067-FD2C3608C9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4233842" y="277417"/>
              <a:ext cx="1315038" cy="61092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D3AA5F-6D1F-DC3C-6CAC-44C970D37322}"/>
              </a:ext>
            </a:extLst>
          </p:cNvPr>
          <p:cNvSpPr txBox="1"/>
          <p:nvPr/>
        </p:nvSpPr>
        <p:spPr>
          <a:xfrm>
            <a:off x="3517898" y="3071024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2023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E75726-BF2A-5255-FFE9-0DF9F8BA18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503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0592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19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457570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457567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This is an illustrated title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</p:txBody>
      </p:sp>
    </p:spTree>
    <p:extLst>
      <p:ext uri="{BB962C8B-B14F-4D97-AF65-F5344CB8AC3E}">
        <p14:creationId xmlns:p14="http://schemas.microsoft.com/office/powerpoint/2010/main" val="149904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40208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164</Words>
  <Application>Microsoft Macintosh PowerPoint</Application>
  <PresentationFormat>On-screen Show (16:9)</PresentationFormat>
  <Paragraphs>34</Paragraphs>
  <Slides>16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Amazon Ember Light</vt:lpstr>
      <vt:lpstr>Calibri</vt:lpstr>
      <vt:lpstr>Amazon Ember</vt:lpstr>
      <vt:lpstr>Arial</vt:lpstr>
      <vt:lpstr>Lucida Console</vt:lpstr>
      <vt:lpstr>DeckTemplate-AWS</vt:lpstr>
      <vt:lpstr>Nordea Vallila Campus Helsinki</vt:lpstr>
      <vt:lpstr>PowerPoint Presentation</vt:lpstr>
      <vt:lpstr>Copy &amp; Paste Content</vt:lpstr>
      <vt:lpstr>Re-sizing Assets</vt:lpstr>
      <vt:lpstr>PowerPoint Presentation</vt:lpstr>
      <vt:lpstr>This is a simple title slide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Rolf Koski</cp:lastModifiedBy>
  <cp:revision>70</cp:revision>
  <dcterms:created xsi:type="dcterms:W3CDTF">2015-11-23T23:45:57Z</dcterms:created>
  <dcterms:modified xsi:type="dcterms:W3CDTF">2023-04-04T09:32:10Z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