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74" r:id="rId4"/>
  </p:sldMasterIdLst>
  <p:notesMasterIdLst>
    <p:notesMasterId r:id="rId21"/>
  </p:notesMasterIdLst>
  <p:handoutMasterIdLst>
    <p:handoutMasterId r:id="rId22"/>
  </p:handoutMasterIdLst>
  <p:sldIdLst>
    <p:sldId id="292" r:id="rId5"/>
    <p:sldId id="276" r:id="rId6"/>
    <p:sldId id="278" r:id="rId7"/>
    <p:sldId id="287" r:id="rId8"/>
    <p:sldId id="293" r:id="rId9"/>
    <p:sldId id="295" r:id="rId10"/>
    <p:sldId id="260" r:id="rId11"/>
    <p:sldId id="291" r:id="rId12"/>
    <p:sldId id="281" r:id="rId13"/>
    <p:sldId id="261" r:id="rId14"/>
    <p:sldId id="262" r:id="rId15"/>
    <p:sldId id="275" r:id="rId16"/>
    <p:sldId id="264" r:id="rId17"/>
    <p:sldId id="274" r:id="rId18"/>
    <p:sldId id="273" r:id="rId19"/>
    <p:sldId id="296" r:id="rId20"/>
  </p:sldIdLst>
  <p:sldSz cx="9144000" cy="5143500" type="screen16x9"/>
  <p:notesSz cx="6858000" cy="9144000"/>
  <p:embeddedFontLst>
    <p:embeddedFont>
      <p:font typeface="Amazon Ember" panose="020B0604020202020204" charset="0"/>
      <p:regular r:id="rId23"/>
      <p:bold r:id="rId24"/>
      <p:italic r:id="rId25"/>
      <p:boldItalic r:id="rId26"/>
    </p:embeddedFont>
    <p:embeddedFont>
      <p:font typeface="Amazon Ember Light" panose="020B0604020202020204" charset="0"/>
      <p:regular r:id="rId27"/>
      <p:italic r:id="rId28"/>
    </p:embeddedFont>
    <p:embeddedFont>
      <p:font typeface="Lucida Console" panose="020B0609040504020204" pitchFamily="49" charset="0"/>
      <p:regular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B100"/>
    <a:srgbClr val="232F3E"/>
    <a:srgbClr val="595A5D"/>
    <a:srgbClr val="006D8F"/>
    <a:srgbClr val="FAAF00"/>
    <a:srgbClr val="414042"/>
    <a:srgbClr val="DCDCDC"/>
    <a:srgbClr val="4F81BD"/>
    <a:srgbClr val="0C9B2E"/>
    <a:srgbClr val="FFF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8" autoAdjust="0"/>
    <p:restoredTop sz="86395" autoAdjust="0"/>
  </p:normalViewPr>
  <p:slideViewPr>
    <p:cSldViewPr snapToGrid="0" showGuides="1">
      <p:cViewPr varScale="1">
        <p:scale>
          <a:sx n="130" d="100"/>
          <a:sy n="130" d="100"/>
        </p:scale>
        <p:origin x="1290" y="132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DE7DF-5EEA-3D47-81E5-5D57FBEEB387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F832D-DEEF-7145-817A-C3DBA937A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94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4/10/2024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6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0895" y="2396066"/>
            <a:ext cx="6696943" cy="744537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4000" b="0" i="0" baseline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08188" y="3140603"/>
            <a:ext cx="6041582" cy="487849"/>
          </a:xfrm>
        </p:spPr>
        <p:txBody>
          <a:bodyPr/>
          <a:lstStyle>
            <a:lvl1pPr marL="0" indent="0" algn="l">
              <a:buNone/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EEFE4E4-A1D0-9756-0A93-8D65BC022ADD}"/>
              </a:ext>
            </a:extLst>
          </p:cNvPr>
          <p:cNvGrpSpPr/>
          <p:nvPr userDrawn="1"/>
        </p:nvGrpSpPr>
        <p:grpSpPr>
          <a:xfrm>
            <a:off x="676195" y="981353"/>
            <a:ext cx="2228370" cy="261610"/>
            <a:chOff x="676195" y="981353"/>
            <a:chExt cx="2228370" cy="2616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28C31A4-0169-FE43-065B-08406B9AC287}"/>
                </a:ext>
              </a:extLst>
            </p:cNvPr>
            <p:cNvSpPr txBox="1"/>
            <p:nvPr userDrawn="1"/>
          </p:nvSpPr>
          <p:spPr>
            <a:xfrm>
              <a:off x="797750" y="981353"/>
              <a:ext cx="2006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E962320-F465-66F3-CA94-CE7879FF40F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76195" y="1110275"/>
              <a:ext cx="7060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F03AF5D-22A6-2EC4-4D5B-3ACD9D78B06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196364" y="1104546"/>
              <a:ext cx="70820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499D60-0FC6-A483-6B2C-C15E314D6C97}"/>
              </a:ext>
            </a:extLst>
          </p:cNvPr>
          <p:cNvGrpSpPr/>
          <p:nvPr userDrawn="1"/>
        </p:nvGrpSpPr>
        <p:grpSpPr>
          <a:xfrm>
            <a:off x="1936641" y="3989627"/>
            <a:ext cx="6637405" cy="758651"/>
            <a:chOff x="1936641" y="3989627"/>
            <a:chExt cx="6637405" cy="7586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48185D3-80F8-C5FB-610D-FAC167AB9E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936641" y="4410874"/>
              <a:ext cx="1272241" cy="26572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4B7609B-1614-07CA-3688-367005BA11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764404" y="3997698"/>
              <a:ext cx="750580" cy="75058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67C2610-0514-2C8B-DD47-DED66E63D9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7823466" y="3989627"/>
              <a:ext cx="750580" cy="75865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D36F427-F4CC-9399-E8DE-76F7F41D45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517364" y="4376015"/>
              <a:ext cx="1315038" cy="30058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E28CEE5-3A57-4260-F767-08F17512E7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5140884" y="4065672"/>
              <a:ext cx="1315038" cy="610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523" y="939800"/>
            <a:ext cx="4370210" cy="3708399"/>
          </a:xfrm>
        </p:spPr>
        <p:txBody>
          <a:bodyPr/>
          <a:lstStyle>
            <a:lvl1pPr>
              <a:defRPr sz="2200">
                <a:solidFill>
                  <a:srgbClr val="232F3E"/>
                </a:solidFill>
              </a:defRPr>
            </a:lvl1pPr>
            <a:lvl2pPr>
              <a:defRPr sz="2000">
                <a:solidFill>
                  <a:srgbClr val="232F3E"/>
                </a:solidFill>
              </a:defRPr>
            </a:lvl2pPr>
            <a:lvl3pPr>
              <a:defRPr sz="1600">
                <a:solidFill>
                  <a:srgbClr val="232F3E"/>
                </a:solidFill>
              </a:defRPr>
            </a:lvl3pPr>
            <a:lvl4pPr>
              <a:defRPr sz="1600">
                <a:solidFill>
                  <a:srgbClr val="232F3E"/>
                </a:solidFill>
              </a:defRPr>
            </a:lvl4pPr>
            <a:lvl5pPr>
              <a:defRPr sz="1600">
                <a:solidFill>
                  <a:srgbClr val="232F3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0523" y="939800"/>
            <a:ext cx="4370210" cy="3708399"/>
          </a:xfrm>
        </p:spPr>
        <p:txBody>
          <a:bodyPr/>
          <a:lstStyle>
            <a:lvl1pPr>
              <a:defRPr sz="2200">
                <a:solidFill>
                  <a:srgbClr val="232F3E"/>
                </a:solidFill>
              </a:defRPr>
            </a:lvl1pPr>
            <a:lvl2pPr>
              <a:defRPr sz="2000">
                <a:solidFill>
                  <a:srgbClr val="232F3E"/>
                </a:solidFill>
              </a:defRPr>
            </a:lvl2pPr>
            <a:lvl3pPr>
              <a:defRPr sz="1600">
                <a:solidFill>
                  <a:srgbClr val="232F3E"/>
                </a:solidFill>
              </a:defRPr>
            </a:lvl3pPr>
            <a:lvl4pPr>
              <a:defRPr sz="1600">
                <a:solidFill>
                  <a:srgbClr val="232F3E"/>
                </a:solidFill>
              </a:defRPr>
            </a:lvl4pPr>
            <a:lvl5pPr>
              <a:defRPr sz="1600">
                <a:solidFill>
                  <a:srgbClr val="232F3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278" y="939800"/>
            <a:ext cx="418780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278" y="1419621"/>
            <a:ext cx="4187803" cy="296346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667" y="939800"/>
            <a:ext cx="4199466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656667" y="1419621"/>
            <a:ext cx="4199466" cy="296346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11542"/>
            <a:ext cx="2715623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156071" y="1011542"/>
            <a:ext cx="2715623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037822" y="1011542"/>
            <a:ext cx="2715623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505425-1589-8878-BB3E-FCCA036FA432}"/>
              </a:ext>
            </a:extLst>
          </p:cNvPr>
          <p:cNvGrpSpPr/>
          <p:nvPr userDrawn="1"/>
        </p:nvGrpSpPr>
        <p:grpSpPr>
          <a:xfrm>
            <a:off x="676195" y="981353"/>
            <a:ext cx="2228370" cy="261610"/>
            <a:chOff x="676195" y="981353"/>
            <a:chExt cx="2228370" cy="2616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16DC716-A994-00D0-7209-D72632DBD6D1}"/>
                </a:ext>
              </a:extLst>
            </p:cNvPr>
            <p:cNvSpPr txBox="1"/>
            <p:nvPr userDrawn="1"/>
          </p:nvSpPr>
          <p:spPr>
            <a:xfrm>
              <a:off x="797750" y="981353"/>
              <a:ext cx="2006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4B4737C-EAC2-760D-19A7-FC68917B257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76195" y="1110275"/>
              <a:ext cx="7060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3F9FC9F-E882-4FC9-6F62-36CBBC7D41D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196364" y="1104546"/>
              <a:ext cx="70820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98" y="2270435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36973" y="2270435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582639" y="2270435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297598" y="4082178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36973" y="4082178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82639" y="4082178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97604" y="1046836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36973" y="1046836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582639" y="1046836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297604" y="2900910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36973" y="2900910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582639" y="2900910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896" y="2286000"/>
            <a:ext cx="8205304" cy="753533"/>
          </a:xfrm>
          <a:prstGeom prst="rect">
            <a:avLst/>
          </a:prstGeom>
        </p:spPr>
        <p:txBody>
          <a:bodyPr anchor="b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0896" y="3039533"/>
            <a:ext cx="5372100" cy="500063"/>
          </a:xfrm>
        </p:spPr>
        <p:txBody>
          <a:bodyPr/>
          <a:lstStyle>
            <a:lvl1pPr>
              <a:defRPr sz="1000" b="1" i="0"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2EB32E-F177-87E0-4DD4-6A336B97C11E}"/>
              </a:ext>
            </a:extLst>
          </p:cNvPr>
          <p:cNvGrpSpPr/>
          <p:nvPr userDrawn="1"/>
        </p:nvGrpSpPr>
        <p:grpSpPr>
          <a:xfrm>
            <a:off x="676195" y="981353"/>
            <a:ext cx="2228370" cy="261610"/>
            <a:chOff x="676195" y="981353"/>
            <a:chExt cx="2228370" cy="2616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585873-D246-04BA-818D-5D7815437FAA}"/>
                </a:ext>
              </a:extLst>
            </p:cNvPr>
            <p:cNvSpPr txBox="1"/>
            <p:nvPr userDrawn="1"/>
          </p:nvSpPr>
          <p:spPr>
            <a:xfrm>
              <a:off x="797750" y="981353"/>
              <a:ext cx="2006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7039D72-D1C1-173E-D3F9-6BEC68129F8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76195" y="1110275"/>
              <a:ext cx="7060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D764C7C-4A57-9ECB-C85B-593030CFE3D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196364" y="1104546"/>
              <a:ext cx="70820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475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19" y="1371600"/>
            <a:ext cx="7371081" cy="364066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ABDAFB-5429-9127-ACFE-FE0EDA586BCD}"/>
              </a:ext>
            </a:extLst>
          </p:cNvPr>
          <p:cNvGrpSpPr/>
          <p:nvPr userDrawn="1"/>
        </p:nvGrpSpPr>
        <p:grpSpPr>
          <a:xfrm>
            <a:off x="676195" y="981353"/>
            <a:ext cx="2228370" cy="261610"/>
            <a:chOff x="676195" y="981353"/>
            <a:chExt cx="2228370" cy="2616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8F9777-6ECA-F0DF-66EF-D790FB21B5F6}"/>
                </a:ext>
              </a:extLst>
            </p:cNvPr>
            <p:cNvSpPr txBox="1"/>
            <p:nvPr userDrawn="1"/>
          </p:nvSpPr>
          <p:spPr>
            <a:xfrm>
              <a:off x="797750" y="981353"/>
              <a:ext cx="2006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E46E355-CA39-4657-5E1E-6FA9777FE5A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76195" y="1110275"/>
              <a:ext cx="7060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905EFA0-9C2D-FB09-C008-FBB32F95778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196364" y="1104546"/>
              <a:ext cx="70820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836341"/>
            <a:ext cx="9144000" cy="43071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4319" y="969263"/>
            <a:ext cx="8624147" cy="404300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tx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0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836341"/>
            <a:ext cx="9144000" cy="43071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19" y="965201"/>
            <a:ext cx="8624147" cy="404706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6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74320" y="1320800"/>
            <a:ext cx="8607213" cy="3331534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chemeClr val="bg1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22EA88-A904-824D-5A76-988726A353AC}"/>
              </a:ext>
            </a:extLst>
          </p:cNvPr>
          <p:cNvGrpSpPr/>
          <p:nvPr userDrawn="1"/>
        </p:nvGrpSpPr>
        <p:grpSpPr>
          <a:xfrm>
            <a:off x="676195" y="981353"/>
            <a:ext cx="2228370" cy="261610"/>
            <a:chOff x="676195" y="981353"/>
            <a:chExt cx="2228370" cy="2616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217D20-01B4-0EE5-B575-5318C18341CC}"/>
                </a:ext>
              </a:extLst>
            </p:cNvPr>
            <p:cNvSpPr txBox="1"/>
            <p:nvPr userDrawn="1"/>
          </p:nvSpPr>
          <p:spPr>
            <a:xfrm>
              <a:off x="797750" y="981353"/>
              <a:ext cx="2006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88FF5F8-46A5-EFF9-953D-AC64DA573E4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76195" y="1110275"/>
              <a:ext cx="7060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0A7F8A-B9BD-14F9-3C97-7999618A817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196364" y="1104546"/>
              <a:ext cx="70820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836341"/>
            <a:ext cx="9144000" cy="43071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74320" y="959819"/>
            <a:ext cx="8607213" cy="3692515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chemeClr val="tx1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7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836341"/>
            <a:ext cx="9144000" cy="43071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74320" y="959819"/>
            <a:ext cx="8607213" cy="3692515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chemeClr val="bg1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4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861" y="1969202"/>
            <a:ext cx="7772400" cy="930105"/>
          </a:xfrm>
          <a:prstGeom prst="rect">
            <a:avLst/>
          </a:prstGeom>
          <a:solidFill>
            <a:schemeClr val="tx1"/>
          </a:solidFill>
        </p:spPr>
        <p:txBody>
          <a:bodyPr anchor="ctr">
            <a:noAutofit/>
          </a:bodyPr>
          <a:lstStyle>
            <a:lvl1pPr algn="l">
              <a:defRPr sz="4000" b="0" i="0" cap="none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329267"/>
            <a:ext cx="6248400" cy="3344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871133" y="-75353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3" r:id="rId2"/>
    <p:sldLayoutId id="2147483676" r:id="rId3"/>
    <p:sldLayoutId id="2147483694" r:id="rId4"/>
    <p:sldLayoutId id="2147483695" r:id="rId5"/>
    <p:sldLayoutId id="2147483692" r:id="rId6"/>
    <p:sldLayoutId id="2147483696" r:id="rId7"/>
    <p:sldLayoutId id="2147483697" r:id="rId8"/>
    <p:sldLayoutId id="2147483677" r:id="rId9"/>
    <p:sldLayoutId id="2147483678" r:id="rId10"/>
    <p:sldLayoutId id="2147483679" r:id="rId11"/>
    <p:sldLayoutId id="2147483689" r:id="rId12"/>
    <p:sldLayoutId id="2147483690" r:id="rId13"/>
    <p:sldLayoutId id="21474836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 spc="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0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0D89FBE-BF56-4633-0D9E-BCC9BA13B94A}"/>
              </a:ext>
            </a:extLst>
          </p:cNvPr>
          <p:cNvGrpSpPr/>
          <p:nvPr/>
        </p:nvGrpSpPr>
        <p:grpSpPr>
          <a:xfrm>
            <a:off x="2999062" y="2802468"/>
            <a:ext cx="2990085" cy="338554"/>
            <a:chOff x="2999062" y="2802468"/>
            <a:chExt cx="2990085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3517898" y="2802468"/>
              <a:ext cx="2006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2999062" y="2987134"/>
              <a:ext cx="88053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5108613" y="2987134"/>
              <a:ext cx="88053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69AC2532-4723-574A-A043-15D1AE1D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07411"/>
            <a:ext cx="9144000" cy="778021"/>
          </a:xfrm>
          <a:solidFill>
            <a:schemeClr val="tx1">
              <a:alpha val="63000"/>
            </a:schemeClr>
          </a:solidFill>
        </p:spPr>
        <p:txBody>
          <a:bodyPr/>
          <a:lstStyle/>
          <a:p>
            <a:pPr algn="ctr"/>
            <a:r>
              <a:rPr lang="en-US" sz="3600" dirty="0"/>
              <a:t>DGI </a:t>
            </a:r>
            <a:r>
              <a:rPr lang="en-US" sz="3600" dirty="0" err="1"/>
              <a:t>Byen’s</a:t>
            </a:r>
            <a:r>
              <a:rPr lang="en-US" sz="3600" dirty="0"/>
              <a:t> CPH Conference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A0BB94-2E15-A0AD-5DFC-7E0DC0A10E01}"/>
              </a:ext>
            </a:extLst>
          </p:cNvPr>
          <p:cNvSpPr txBox="1">
            <a:spLocks/>
          </p:cNvSpPr>
          <p:nvPr/>
        </p:nvSpPr>
        <p:spPr>
          <a:xfrm>
            <a:off x="0" y="18524"/>
            <a:ext cx="9144000" cy="136366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 spc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pPr algn="ctr"/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D3AA5F-6D1F-DC3C-6CAC-44C970D37322}"/>
              </a:ext>
            </a:extLst>
          </p:cNvPr>
          <p:cNvSpPr txBox="1"/>
          <p:nvPr/>
        </p:nvSpPr>
        <p:spPr>
          <a:xfrm>
            <a:off x="3517898" y="3071024"/>
            <a:ext cx="200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B100"/>
                </a:solidFill>
                <a:latin typeface="Amazon Ember" charset="0"/>
                <a:ea typeface="Amazon Ember" charset="0"/>
                <a:cs typeface="Amazon Ember" charset="0"/>
              </a:rPr>
              <a:t>2024</a:t>
            </a:r>
            <a:endParaRPr lang="en-US" sz="3200" dirty="0"/>
          </a:p>
        </p:txBody>
      </p:sp>
      <p:pic>
        <p:nvPicPr>
          <p:cNvPr id="30" name="Picture 29" descr="A pink clouds with black background&#10;&#10;Description automatically generated">
            <a:extLst>
              <a:ext uri="{FF2B5EF4-FFF2-40B4-BE49-F238E27FC236}">
                <a16:creationId xmlns:a16="http://schemas.microsoft.com/office/drawing/2014/main" id="{D2005403-BBAD-EA1A-3E71-53481E752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617" y="159018"/>
            <a:ext cx="929501" cy="733658"/>
          </a:xfrm>
          <a:prstGeom prst="rect">
            <a:avLst/>
          </a:prstGeom>
        </p:spPr>
      </p:pic>
      <p:pic>
        <p:nvPicPr>
          <p:cNvPr id="31" name="Picture 30" descr="A white cow with a sun and text&#10;&#10;Description automatically generated">
            <a:extLst>
              <a:ext uri="{FF2B5EF4-FFF2-40B4-BE49-F238E27FC236}">
                <a16:creationId xmlns:a16="http://schemas.microsoft.com/office/drawing/2014/main" id="{534E2A8F-4C19-B039-3074-240215041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307" y="34830"/>
            <a:ext cx="1301453" cy="926202"/>
          </a:xfrm>
          <a:prstGeom prst="rect">
            <a:avLst/>
          </a:prstGeom>
        </p:spPr>
      </p:pic>
      <p:pic>
        <p:nvPicPr>
          <p:cNvPr id="32" name="Picture 31" descr="A close-up of a logo&#10;&#10;Description automatically generated">
            <a:extLst>
              <a:ext uri="{FF2B5EF4-FFF2-40B4-BE49-F238E27FC236}">
                <a16:creationId xmlns:a16="http://schemas.microsoft.com/office/drawing/2014/main" id="{0E51338F-042D-C4A6-ECEC-7A0A68392E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1245" y="185038"/>
            <a:ext cx="1737750" cy="715012"/>
          </a:xfrm>
          <a:prstGeom prst="rect">
            <a:avLst/>
          </a:prstGeom>
        </p:spPr>
      </p:pic>
      <p:pic>
        <p:nvPicPr>
          <p:cNvPr id="33" name="Picture 4" descr="Plainex | Home">
            <a:extLst>
              <a:ext uri="{FF2B5EF4-FFF2-40B4-BE49-F238E27FC236}">
                <a16:creationId xmlns:a16="http://schemas.microsoft.com/office/drawing/2014/main" id="{D8F4EADF-E4C3-8959-9C94-98DB0BDF6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5" y="354642"/>
            <a:ext cx="1657517" cy="37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>
            <a:extLst>
              <a:ext uri="{FF2B5EF4-FFF2-40B4-BE49-F238E27FC236}">
                <a16:creationId xmlns:a16="http://schemas.microsoft.com/office/drawing/2014/main" id="{9ED3BCF7-8127-7FD9-33C0-C7462BF37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805" y="340965"/>
            <a:ext cx="1516727" cy="37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F9716AD-E978-795C-36AA-3645F5A634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1356" y="407305"/>
            <a:ext cx="1135132" cy="2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4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1618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9523" y="1100667"/>
            <a:ext cx="8561210" cy="541866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Two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523" y="1642533"/>
            <a:ext cx="4370210" cy="30056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0523" y="1642533"/>
            <a:ext cx="4370210" cy="30056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526777"/>
            <a:ext cx="4082082" cy="4798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81000" y="2006599"/>
            <a:ext cx="4082082" cy="23764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81000" y="980304"/>
            <a:ext cx="8580854" cy="786384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Comparison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667" y="1526777"/>
            <a:ext cx="4199466" cy="4798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667" y="2006599"/>
            <a:ext cx="4199466" cy="23764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3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2119" y="1144016"/>
            <a:ext cx="8476488" cy="786384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Three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1930400"/>
            <a:ext cx="2456543" cy="2475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>
          <a:xfrm>
            <a:off x="3440551" y="1930400"/>
            <a:ext cx="2456543" cy="2475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>
          <a:xfrm>
            <a:off x="6322302" y="1930400"/>
            <a:ext cx="2456543" cy="247561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52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20" y="1524111"/>
            <a:ext cx="8202168" cy="571310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Four column with graphics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37742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1"/>
          </p:nvPr>
        </p:nvSpPr>
        <p:spPr>
          <a:xfrm>
            <a:off x="2496747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13"/>
          </p:nvPr>
        </p:nvSpPr>
        <p:spPr>
          <a:xfrm>
            <a:off x="4634585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15"/>
          </p:nvPr>
        </p:nvSpPr>
        <p:spPr>
          <a:xfrm>
            <a:off x="6990345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337742" y="2095421"/>
            <a:ext cx="1797050" cy="1344612"/>
          </a:xfrm>
        </p:spPr>
        <p:txBody>
          <a:bodyPr/>
          <a:lstStyle/>
          <a:p>
            <a:endParaRPr lang="da-DK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2496747" y="2095421"/>
            <a:ext cx="1797050" cy="1344612"/>
          </a:xfrm>
        </p:spPr>
        <p:txBody>
          <a:bodyPr/>
          <a:lstStyle/>
          <a:p>
            <a:endParaRPr lang="da-DK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634585" y="2095421"/>
            <a:ext cx="1797050" cy="1344612"/>
          </a:xfrm>
        </p:spPr>
        <p:txBody>
          <a:bodyPr/>
          <a:lstStyle/>
          <a:p>
            <a:endParaRPr lang="da-DK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6990345" y="2095421"/>
            <a:ext cx="1797050" cy="1344612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248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9271" y="1179159"/>
            <a:ext cx="8202168" cy="568006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Six section with graphics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3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6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0"/>
          </p:nvPr>
        </p:nvSpPr>
        <p:spPr>
          <a:xfrm>
            <a:off x="509271" y="1969278"/>
            <a:ext cx="1924050" cy="1100667"/>
          </a:xfrm>
        </p:spPr>
        <p:txBody>
          <a:bodyPr/>
          <a:lstStyle/>
          <a:p>
            <a:endParaRPr lang="da-DK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1"/>
          </p:nvPr>
        </p:nvSpPr>
        <p:spPr>
          <a:xfrm>
            <a:off x="3436973" y="1969278"/>
            <a:ext cx="1924050" cy="1100667"/>
          </a:xfrm>
        </p:spPr>
        <p:txBody>
          <a:bodyPr/>
          <a:lstStyle/>
          <a:p>
            <a:endParaRPr lang="da-DK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6582639" y="1969278"/>
            <a:ext cx="1924050" cy="1100667"/>
          </a:xfrm>
        </p:spPr>
        <p:txBody>
          <a:bodyPr/>
          <a:lstStyle/>
          <a:p>
            <a:endParaRPr lang="da-DK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509271" y="3273019"/>
            <a:ext cx="1924050" cy="1100667"/>
          </a:xfrm>
        </p:spPr>
        <p:txBody>
          <a:bodyPr/>
          <a:lstStyle/>
          <a:p>
            <a:endParaRPr lang="da-DK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4"/>
          </p:nvPr>
        </p:nvSpPr>
        <p:spPr>
          <a:xfrm>
            <a:off x="3436973" y="3273019"/>
            <a:ext cx="1924050" cy="1100667"/>
          </a:xfrm>
        </p:spPr>
        <p:txBody>
          <a:bodyPr/>
          <a:lstStyle/>
          <a:p>
            <a:endParaRPr lang="da-DK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5"/>
          </p:nvPr>
        </p:nvSpPr>
        <p:spPr>
          <a:xfrm>
            <a:off x="6582639" y="3273019"/>
            <a:ext cx="1924050" cy="1100667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426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11BC-DC14-D3C3-BAF2-E742FD48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Thank you!</a:t>
            </a:r>
          </a:p>
        </p:txBody>
      </p:sp>
      <p:pic>
        <p:nvPicPr>
          <p:cNvPr id="7" name="Picture 6" descr="A pink clouds with black background&#10;&#10;Description automatically generated">
            <a:extLst>
              <a:ext uri="{FF2B5EF4-FFF2-40B4-BE49-F238E27FC236}">
                <a16:creationId xmlns:a16="http://schemas.microsoft.com/office/drawing/2014/main" id="{B2C8AD01-28F8-3185-D5B6-E9FB4ECB6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98" y="4129394"/>
            <a:ext cx="929501" cy="733658"/>
          </a:xfrm>
          <a:prstGeom prst="rect">
            <a:avLst/>
          </a:prstGeom>
        </p:spPr>
      </p:pic>
      <p:pic>
        <p:nvPicPr>
          <p:cNvPr id="8" name="Picture 7" descr="A white cow with a sun and text&#10;&#10;Description automatically generated">
            <a:extLst>
              <a:ext uri="{FF2B5EF4-FFF2-40B4-BE49-F238E27FC236}">
                <a16:creationId xmlns:a16="http://schemas.microsoft.com/office/drawing/2014/main" id="{32238D9B-FCC9-F530-C437-C70D34A41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688" y="4005206"/>
            <a:ext cx="1301453" cy="926202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A79BE6C-9B6E-EAA3-95D7-2BCC857B9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626" y="4155414"/>
            <a:ext cx="1737750" cy="715012"/>
          </a:xfrm>
          <a:prstGeom prst="rect">
            <a:avLst/>
          </a:prstGeom>
        </p:spPr>
      </p:pic>
      <p:pic>
        <p:nvPicPr>
          <p:cNvPr id="10" name="Picture 4" descr="Plainex | Home">
            <a:extLst>
              <a:ext uri="{FF2B5EF4-FFF2-40B4-BE49-F238E27FC236}">
                <a16:creationId xmlns:a16="http://schemas.microsoft.com/office/drawing/2014/main" id="{BEA5A126-06DA-E261-E6F3-9AA14EF59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6" y="4325018"/>
            <a:ext cx="1657517" cy="37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CE9A8B8F-2CA6-49A4-A70D-B399909C2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186" y="4311341"/>
            <a:ext cx="1516727" cy="37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BB0DC-AD08-26B5-454C-B5297ADEEA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9737" y="4377681"/>
            <a:ext cx="1135132" cy="2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0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26" y="1534266"/>
            <a:ext cx="5577608" cy="3108142"/>
          </a:xfrm>
        </p:spPr>
        <p:txBody>
          <a:bodyPr/>
          <a:lstStyle/>
          <a:p>
            <a:r>
              <a:rPr lang="en-US" dirty="0"/>
              <a:t>Fonts, sizes, colors, and layouts are all pre-built in this template.</a:t>
            </a:r>
          </a:p>
          <a:p>
            <a:r>
              <a:rPr lang="en-US" sz="1400" i="1" dirty="0"/>
              <a:t>Please do not use shadows or outlines on shape elements. Limit color use for chart graphics to grayscale plus one accent color.</a:t>
            </a:r>
          </a:p>
        </p:txBody>
      </p:sp>
    </p:spTree>
    <p:extLst>
      <p:ext uri="{BB962C8B-B14F-4D97-AF65-F5344CB8AC3E}">
        <p14:creationId xmlns:p14="http://schemas.microsoft.com/office/powerpoint/2010/main" val="419351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0592" y="1368380"/>
            <a:ext cx="8624146" cy="782320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Copy &amp; Paste Content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0592" y="1676295"/>
            <a:ext cx="8205304" cy="2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Note: This works when copying entire slides from other presentations as long as the source presentation is also 16:9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4319" y="1965546"/>
            <a:ext cx="7371081" cy="3640666"/>
          </a:xfrm>
        </p:spPr>
        <p:txBody>
          <a:bodyPr/>
          <a:lstStyle/>
          <a:p>
            <a:r>
              <a:rPr lang="en-US" dirty="0"/>
              <a:t>When pasting content from another presentation please paste using “</a:t>
            </a:r>
            <a:r>
              <a:rPr lang="en-US" dirty="0">
                <a:latin typeface="Amazon Ember" charset="0"/>
                <a:ea typeface="Amazon Ember" charset="0"/>
                <a:cs typeface="Amazon Ember" charset="0"/>
              </a:rPr>
              <a:t>Destination Theme</a:t>
            </a:r>
            <a:r>
              <a:rPr lang="en-US" dirty="0"/>
              <a:t>.”</a:t>
            </a:r>
          </a:p>
          <a:p>
            <a:endParaRPr lang="en-US" dirty="0">
              <a:solidFill>
                <a:srgbClr val="737472"/>
              </a:solidFill>
            </a:endParaRPr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236266" y="2457570"/>
            <a:ext cx="2397875" cy="1745269"/>
            <a:chOff x="4466831" y="2774306"/>
            <a:chExt cx="2397875" cy="1745269"/>
          </a:xfrm>
        </p:grpSpPr>
        <p:sp>
          <p:nvSpPr>
            <p:cNvPr id="22" name="TextBox 21"/>
            <p:cNvSpPr txBox="1"/>
            <p:nvPr/>
          </p:nvSpPr>
          <p:spPr>
            <a:xfrm>
              <a:off x="4616805" y="2774306"/>
              <a:ext cx="224790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Amazon Ember" charset="0"/>
                  <a:ea typeface="Amazon Ember" charset="0"/>
                  <a:cs typeface="Amazon Ember" charset="0"/>
                </a:rPr>
                <a:t>MAC</a:t>
              </a:r>
              <a:endParaRPr lang="en-US" sz="12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137" y="3003221"/>
              <a:ext cx="2023328" cy="91445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831" y="3657044"/>
              <a:ext cx="735992" cy="862531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404119" y="2457567"/>
            <a:ext cx="2471651" cy="1687679"/>
            <a:chOff x="634684" y="2774303"/>
            <a:chExt cx="2471651" cy="1687679"/>
          </a:xfrm>
        </p:grpSpPr>
        <p:sp>
          <p:nvSpPr>
            <p:cNvPr id="26" name="TextBox 25"/>
            <p:cNvSpPr txBox="1"/>
            <p:nvPr/>
          </p:nvSpPr>
          <p:spPr>
            <a:xfrm>
              <a:off x="858434" y="2774303"/>
              <a:ext cx="224790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Amazon Ember" charset="0"/>
                  <a:ea typeface="Amazon Ember" charset="0"/>
                  <a:cs typeface="Amazon Ember" charset="0"/>
                </a:rPr>
                <a:t>WINDOWS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34" y="3209081"/>
              <a:ext cx="1338752" cy="502738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684" y="3599451"/>
              <a:ext cx="735992" cy="862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459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9854" y="1300481"/>
            <a:ext cx="8624146" cy="782320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Re-sizing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854" y="1811866"/>
            <a:ext cx="7125546" cy="3640666"/>
          </a:xfrm>
        </p:spPr>
        <p:txBody>
          <a:bodyPr/>
          <a:lstStyle/>
          <a:p>
            <a:r>
              <a:rPr lang="en-US" sz="1400" dirty="0"/>
              <a:t>Always hold down shift key and drag from corner when scaling assets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4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11BC-DC14-D3C3-BAF2-E742FD48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simple title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5155A-4990-7314-1914-14043DC839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PRESENTER  |  DATE</a:t>
            </a:r>
          </a:p>
          <a:p>
            <a:endParaRPr lang="en-US" dirty="0"/>
          </a:p>
        </p:txBody>
      </p:sp>
      <p:pic>
        <p:nvPicPr>
          <p:cNvPr id="7" name="Picture 6" descr="A pink clouds with black background&#10;&#10;Description automatically generated">
            <a:extLst>
              <a:ext uri="{FF2B5EF4-FFF2-40B4-BE49-F238E27FC236}">
                <a16:creationId xmlns:a16="http://schemas.microsoft.com/office/drawing/2014/main" id="{B2C8AD01-28F8-3185-D5B6-E9FB4ECB6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98" y="4129394"/>
            <a:ext cx="929501" cy="733658"/>
          </a:xfrm>
          <a:prstGeom prst="rect">
            <a:avLst/>
          </a:prstGeom>
        </p:spPr>
      </p:pic>
      <p:pic>
        <p:nvPicPr>
          <p:cNvPr id="8" name="Picture 7" descr="A white cow with a sun and text&#10;&#10;Description automatically generated">
            <a:extLst>
              <a:ext uri="{FF2B5EF4-FFF2-40B4-BE49-F238E27FC236}">
                <a16:creationId xmlns:a16="http://schemas.microsoft.com/office/drawing/2014/main" id="{32238D9B-FCC9-F530-C437-C70D34A41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688" y="4005206"/>
            <a:ext cx="1301453" cy="926202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A79BE6C-9B6E-EAA3-95D7-2BCC857B9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626" y="4155414"/>
            <a:ext cx="1737750" cy="715012"/>
          </a:xfrm>
          <a:prstGeom prst="rect">
            <a:avLst/>
          </a:prstGeom>
        </p:spPr>
      </p:pic>
      <p:pic>
        <p:nvPicPr>
          <p:cNvPr id="10" name="Picture 4" descr="Plainex | Home">
            <a:extLst>
              <a:ext uri="{FF2B5EF4-FFF2-40B4-BE49-F238E27FC236}">
                <a16:creationId xmlns:a16="http://schemas.microsoft.com/office/drawing/2014/main" id="{BEA5A126-06DA-E261-E6F3-9AA14EF59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6" y="4325018"/>
            <a:ext cx="1657517" cy="37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CE9A8B8F-2CA6-49A4-A70D-B399909C2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186" y="4311341"/>
            <a:ext cx="1516727" cy="37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BB0DC-AD08-26B5-454C-B5297ADEEA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9737" y="4377681"/>
            <a:ext cx="1135132" cy="2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11BC-DC14-D3C3-BAF2-E742FD48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simple title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5155A-4990-7314-1914-14043DC839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PRESENTER  | 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3652" y="1300479"/>
            <a:ext cx="8624146" cy="782320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Title +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52" y="1972732"/>
            <a:ext cx="7371081" cy="3039533"/>
          </a:xfrm>
        </p:spPr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979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19" y="1151467"/>
            <a:ext cx="8205304" cy="592666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Alt title + content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319" y="1744133"/>
            <a:ext cx="8624147" cy="32681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5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19" y="1402080"/>
            <a:ext cx="8607214" cy="7769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Code Snippet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72460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ome Day 2018">
      <a:dk1>
        <a:srgbClr val="232F3D"/>
      </a:dk1>
      <a:lt1>
        <a:srgbClr val="FFFFFF"/>
      </a:lt1>
      <a:dk2>
        <a:srgbClr val="008295"/>
      </a:dk2>
      <a:lt2>
        <a:srgbClr val="FFEBB7"/>
      </a:lt2>
      <a:accent1>
        <a:srgbClr val="36C1B2"/>
      </a:accent1>
      <a:accent2>
        <a:srgbClr val="008295"/>
      </a:accent2>
      <a:accent3>
        <a:srgbClr val="DDEEEE"/>
      </a:accent3>
      <a:accent4>
        <a:srgbClr val="B6B6B5"/>
      </a:accent4>
      <a:accent5>
        <a:srgbClr val="6E6E6E"/>
      </a:accent5>
      <a:accent6>
        <a:srgbClr val="DFE0DF"/>
      </a:accent6>
      <a:hlink>
        <a:srgbClr val="232F3D"/>
      </a:hlink>
      <a:folHlink>
        <a:srgbClr val="232F3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</TotalTime>
  <Words>164</Words>
  <Application>Microsoft Office PowerPoint</Application>
  <PresentationFormat>On-screen Show (16:9)</PresentationFormat>
  <Paragraphs>34</Paragraphs>
  <Slides>16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Arial</vt:lpstr>
      <vt:lpstr>Amazon Ember</vt:lpstr>
      <vt:lpstr>Amazon Ember Light</vt:lpstr>
      <vt:lpstr>Lucida Console</vt:lpstr>
      <vt:lpstr>DeckTemplate-AWS</vt:lpstr>
      <vt:lpstr>DGI Byen’s CPH Conference</vt:lpstr>
      <vt:lpstr>PowerPoint Presentation</vt:lpstr>
      <vt:lpstr>Copy &amp; Paste Content</vt:lpstr>
      <vt:lpstr>Re-sizing Assets</vt:lpstr>
      <vt:lpstr>This is a simple title slide</vt:lpstr>
      <vt:lpstr>This is a simple title slide</vt:lpstr>
      <vt:lpstr>Title + Content</vt:lpstr>
      <vt:lpstr>Alt title + content 1</vt:lpstr>
      <vt:lpstr>Code Snippet</vt:lpstr>
      <vt:lpstr>Section Title</vt:lpstr>
      <vt:lpstr>Two columns</vt:lpstr>
      <vt:lpstr>Comparison</vt:lpstr>
      <vt:lpstr>Three column</vt:lpstr>
      <vt:lpstr>Four column with graphics</vt:lpstr>
      <vt:lpstr>Six section with graphics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Amanda Calahorra Castro</cp:lastModifiedBy>
  <cp:revision>76</cp:revision>
  <dcterms:created xsi:type="dcterms:W3CDTF">2015-11-23T23:45:57Z</dcterms:created>
  <dcterms:modified xsi:type="dcterms:W3CDTF">2024-04-10T14:04:52Z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