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0" r:id="rId2"/>
    <p:sldId id="2592" r:id="rId3"/>
    <p:sldId id="2593" r:id="rId4"/>
    <p:sldId id="2594" r:id="rId5"/>
    <p:sldId id="2590" r:id="rId6"/>
    <p:sldId id="2585" r:id="rId7"/>
    <p:sldId id="2568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D1D1F"/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8"/>
    <p:restoredTop sz="94681"/>
  </p:normalViewPr>
  <p:slideViewPr>
    <p:cSldViewPr snapToGrid="0" snapToObjects="1">
      <p:cViewPr varScale="1">
        <p:scale>
          <a:sx n="206" d="100"/>
          <a:sy n="20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9012B2-8D02-7C49-9B5A-50D9EE52334D}"/>
              </a:ext>
            </a:extLst>
          </p:cNvPr>
          <p:cNvSpPr/>
          <p:nvPr/>
        </p:nvSpPr>
        <p:spPr>
          <a:xfrm>
            <a:off x="0" y="4886892"/>
            <a:ext cx="12192000" cy="1971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</a:t>
            </a:r>
            <a:r>
              <a:rPr lang="en-US" sz="3200" dirty="0" err="1"/>
              <a:t>IaC</a:t>
            </a:r>
            <a:r>
              <a:rPr lang="en-US" sz="3200" dirty="0"/>
              <a:t>) - 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03949E8-1D79-E64B-84AD-E720B6CA741E}"/>
              </a:ext>
            </a:extLst>
          </p:cNvPr>
          <p:cNvSpPr/>
          <p:nvPr/>
        </p:nvSpPr>
        <p:spPr>
          <a:xfrm rot="16200000">
            <a:off x="1420707" y="3577930"/>
            <a:ext cx="993333" cy="54657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047E7-AE66-8F41-82FB-F4A997F9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64" y="1677774"/>
            <a:ext cx="2157131" cy="9602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B08B7-0A18-CB46-8455-9BFBCBDCC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3" y="3904669"/>
            <a:ext cx="3390465" cy="279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E9458-6E78-D743-9558-5B2D148F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51" y="1224056"/>
            <a:ext cx="2800868" cy="205412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8091DECE-AEFA-4F4D-A280-D6140799D25C}"/>
              </a:ext>
            </a:extLst>
          </p:cNvPr>
          <p:cNvSpPr/>
          <p:nvPr/>
        </p:nvSpPr>
        <p:spPr>
          <a:xfrm rot="18888771">
            <a:off x="3154183" y="3182067"/>
            <a:ext cx="2038384" cy="72359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 manual steps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887E652-1C7F-5440-AAC5-9CDC18EA8A4C}"/>
              </a:ext>
            </a:extLst>
          </p:cNvPr>
          <p:cNvSpPr/>
          <p:nvPr/>
        </p:nvSpPr>
        <p:spPr>
          <a:xfrm>
            <a:off x="3951482" y="4600811"/>
            <a:ext cx="2606764" cy="80914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</p:spTree>
    <p:extLst>
      <p:ext uri="{BB962C8B-B14F-4D97-AF65-F5344CB8AC3E}">
        <p14:creationId xmlns:p14="http://schemas.microsoft.com/office/powerpoint/2010/main" val="12823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</a:t>
            </a:r>
            <a:r>
              <a:rPr lang="en-US" sz="3200" dirty="0" err="1"/>
              <a:t>IaC</a:t>
            </a:r>
            <a:r>
              <a:rPr lang="en-US" sz="3200" dirty="0"/>
              <a:t>) -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  <p:pic>
        <p:nvPicPr>
          <p:cNvPr id="1028" name="Picture 4" descr="How to use AWS Cloud​Formation to setup a static website - Coletiv Blog">
            <a:extLst>
              <a:ext uri="{FF2B5EF4-FFF2-40B4-BE49-F238E27FC236}">
                <a16:creationId xmlns:a16="http://schemas.microsoft.com/office/drawing/2014/main" id="{81DFE706-281E-FB41-8B69-C5947851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5" y="1787970"/>
            <a:ext cx="3077667" cy="1797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2BB828-1A54-A747-8A1B-F2A52EE7C9B0}"/>
              </a:ext>
            </a:extLst>
          </p:cNvPr>
          <p:cNvGrpSpPr/>
          <p:nvPr/>
        </p:nvGrpSpPr>
        <p:grpSpPr>
          <a:xfrm>
            <a:off x="669026" y="3810657"/>
            <a:ext cx="3077668" cy="1797907"/>
            <a:chOff x="1954236" y="3724498"/>
            <a:chExt cx="3077668" cy="17979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E511A-61CC-5D4A-A3EC-BBE5841D47C3}"/>
                </a:ext>
              </a:extLst>
            </p:cNvPr>
            <p:cNvSpPr/>
            <p:nvPr/>
          </p:nvSpPr>
          <p:spPr>
            <a:xfrm>
              <a:off x="1954236" y="3724498"/>
              <a:ext cx="3077668" cy="1797907"/>
            </a:xfrm>
            <a:prstGeom prst="rect">
              <a:avLst/>
            </a:prstGeom>
            <a:solidFill>
              <a:srgbClr val="F6F6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Building Infrastructure using Terraform - ALMtoolbox NewsALMtoolbox News">
              <a:extLst>
                <a:ext uri="{FF2B5EF4-FFF2-40B4-BE49-F238E27FC236}">
                  <a16:creationId xmlns:a16="http://schemas.microsoft.com/office/drawing/2014/main" id="{549CF92F-F9DE-D045-A7E1-B52800241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169" y="4174057"/>
              <a:ext cx="2971801" cy="89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Blogg med intressanta artiklar och innehåll - PASCO AB">
            <a:extLst>
              <a:ext uri="{FF2B5EF4-FFF2-40B4-BE49-F238E27FC236}">
                <a16:creationId xmlns:a16="http://schemas.microsoft.com/office/drawing/2014/main" id="{A337E610-284D-1E40-933F-80556313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33" y="1041990"/>
            <a:ext cx="2774466" cy="1156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sible The Hard Way | askops">
            <a:extLst>
              <a:ext uri="{FF2B5EF4-FFF2-40B4-BE49-F238E27FC236}">
                <a16:creationId xmlns:a16="http://schemas.microsoft.com/office/drawing/2014/main" id="{E8B3F81B-5907-A84C-B5CE-6E4BB6FB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41" y="2367709"/>
            <a:ext cx="2512369" cy="14116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CHEF? An Introduction! » LEARN Inside">
            <a:extLst>
              <a:ext uri="{FF2B5EF4-FFF2-40B4-BE49-F238E27FC236}">
                <a16:creationId xmlns:a16="http://schemas.microsoft.com/office/drawing/2014/main" id="{587A6D7C-DB3F-F148-93E9-F3FC72F8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11" y="3904673"/>
            <a:ext cx="2509099" cy="1316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uppet - Infocomm Media Development Authority">
            <a:extLst>
              <a:ext uri="{FF2B5EF4-FFF2-40B4-BE49-F238E27FC236}">
                <a16:creationId xmlns:a16="http://schemas.microsoft.com/office/drawing/2014/main" id="{F7584CDE-8292-944A-8D69-82125519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33" y="5346954"/>
            <a:ext cx="2774466" cy="145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</a:t>
            </a:r>
            <a:r>
              <a:rPr lang="en-US" sz="3200" dirty="0" err="1"/>
              <a:t>IaC</a:t>
            </a:r>
            <a:r>
              <a:rPr lang="en-US" sz="3200" dirty="0"/>
              <a:t>) -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  <p:pic>
        <p:nvPicPr>
          <p:cNvPr id="1028" name="Picture 4" descr="How to use AWS Cloud​Formation to setup a static website - Coletiv Blog">
            <a:extLst>
              <a:ext uri="{FF2B5EF4-FFF2-40B4-BE49-F238E27FC236}">
                <a16:creationId xmlns:a16="http://schemas.microsoft.com/office/drawing/2014/main" id="{81DFE706-281E-FB41-8B69-C5947851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5" y="1787970"/>
            <a:ext cx="3077667" cy="1797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2BB828-1A54-A747-8A1B-F2A52EE7C9B0}"/>
              </a:ext>
            </a:extLst>
          </p:cNvPr>
          <p:cNvGrpSpPr/>
          <p:nvPr/>
        </p:nvGrpSpPr>
        <p:grpSpPr>
          <a:xfrm>
            <a:off x="669026" y="3810657"/>
            <a:ext cx="3077668" cy="1797907"/>
            <a:chOff x="1954236" y="3724498"/>
            <a:chExt cx="3077668" cy="17979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E511A-61CC-5D4A-A3EC-BBE5841D47C3}"/>
                </a:ext>
              </a:extLst>
            </p:cNvPr>
            <p:cNvSpPr/>
            <p:nvPr/>
          </p:nvSpPr>
          <p:spPr>
            <a:xfrm>
              <a:off x="1954236" y="3724498"/>
              <a:ext cx="3077668" cy="1797907"/>
            </a:xfrm>
            <a:prstGeom prst="rect">
              <a:avLst/>
            </a:prstGeom>
            <a:solidFill>
              <a:srgbClr val="F6F6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Building Infrastructure using Terraform - ALMtoolbox NewsALMtoolbox News">
              <a:extLst>
                <a:ext uri="{FF2B5EF4-FFF2-40B4-BE49-F238E27FC236}">
                  <a16:creationId xmlns:a16="http://schemas.microsoft.com/office/drawing/2014/main" id="{549CF92F-F9DE-D045-A7E1-B52800241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169" y="4174057"/>
              <a:ext cx="2971801" cy="89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23D773A-C819-1E42-88E2-5E33204A19E8}"/>
              </a:ext>
            </a:extLst>
          </p:cNvPr>
          <p:cNvSpPr/>
          <p:nvPr/>
        </p:nvSpPr>
        <p:spPr>
          <a:xfrm>
            <a:off x="3593757" y="2192653"/>
            <a:ext cx="2428102" cy="988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AWS Native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AWS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B7833-3ADF-2047-BE40-B28E09674CE5}"/>
              </a:ext>
            </a:extLst>
          </p:cNvPr>
          <p:cNvSpPr/>
          <p:nvPr/>
        </p:nvSpPr>
        <p:spPr>
          <a:xfrm>
            <a:off x="3593757" y="4263709"/>
            <a:ext cx="2428102" cy="988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Cloud agnostic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6401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E020-C878-D44C-8AF0-BEF56815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9694-27FC-3741-BB08-A6CE4BC6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</a:t>
            </a:r>
            <a:r>
              <a:rPr lang="en-US" b="1" dirty="0">
                <a:highlight>
                  <a:srgbClr val="00FF00"/>
                </a:highlight>
              </a:rPr>
              <a:t>version control</a:t>
            </a:r>
            <a:r>
              <a:rPr lang="en-US" b="1" dirty="0"/>
              <a:t> </a:t>
            </a:r>
            <a:r>
              <a:rPr lang="en-US" dirty="0"/>
              <a:t>as source of truth for infrastructure</a:t>
            </a:r>
          </a:p>
          <a:p>
            <a:endParaRPr lang="en-US" dirty="0"/>
          </a:p>
          <a:p>
            <a:r>
              <a:rPr lang="en-US" dirty="0"/>
              <a:t>Define infrastructure in </a:t>
            </a:r>
            <a:r>
              <a:rPr lang="en-US" b="1" dirty="0">
                <a:highlight>
                  <a:srgbClr val="00FF00"/>
                </a:highlight>
              </a:rPr>
              <a:t>desired state</a:t>
            </a:r>
            <a:r>
              <a:rPr lang="en-US" b="1" dirty="0"/>
              <a:t> </a:t>
            </a:r>
            <a:r>
              <a:rPr lang="en-US" dirty="0"/>
              <a:t>reduce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Developers</a:t>
            </a:r>
            <a:r>
              <a:rPr lang="en-US" dirty="0"/>
              <a:t> can manage infrastructure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Reduce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b="1" dirty="0">
                <a:highlight>
                  <a:srgbClr val="00FF00"/>
                </a:highlight>
              </a:rPr>
              <a:t>risk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for manual misconfigurations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Speed</a:t>
            </a:r>
            <a:r>
              <a:rPr lang="en-US" dirty="0"/>
              <a:t> the provisioning of small or complex architectures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8917378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KMS key manually in web console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Explore AWS CloudFormation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CloudFormation YAML template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KMS key with CloudFormation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Update KMS key with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18653</TotalTime>
  <Words>380</Words>
  <Application>Microsoft Macintosh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Menlo</vt:lpstr>
      <vt:lpstr>Montserrat</vt:lpstr>
      <vt:lpstr>Montserrat Light</vt:lpstr>
      <vt:lpstr>Montserrat Medium</vt:lpstr>
      <vt:lpstr>Office Theme</vt:lpstr>
      <vt:lpstr>Infrastructure as Code</vt:lpstr>
      <vt:lpstr>Infrastructure as Code (IaC) - Executive summary</vt:lpstr>
      <vt:lpstr>Infrastructure as Code (IaC) - Tools</vt:lpstr>
      <vt:lpstr>Infrastructure as Code (IaC) - Tools</vt:lpstr>
      <vt:lpstr>Infrastructure as Code - 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92</cp:revision>
  <dcterms:created xsi:type="dcterms:W3CDTF">2021-06-01T05:30:44Z</dcterms:created>
  <dcterms:modified xsi:type="dcterms:W3CDTF">2021-08-04T12:01:59Z</dcterms:modified>
</cp:coreProperties>
</file>