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0" r:id="rId2"/>
    <p:sldId id="2584" r:id="rId3"/>
    <p:sldId id="2582" r:id="rId4"/>
    <p:sldId id="2581" r:id="rId5"/>
    <p:sldId id="2585" r:id="rId6"/>
    <p:sldId id="2583" r:id="rId7"/>
    <p:sldId id="2586" r:id="rId8"/>
    <p:sldId id="2568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5"/>
    <p:restoredTop sz="94689"/>
  </p:normalViewPr>
  <p:slideViewPr>
    <p:cSldViewPr snapToGrid="0" snapToObjects="1">
      <p:cViewPr varScale="1">
        <p:scale>
          <a:sx n="148" d="100"/>
          <a:sy n="148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CLI reference: https://</a:t>
            </a:r>
            <a:r>
              <a:rPr lang="en-US" dirty="0" err="1"/>
              <a:t>docs.aws.amazon.com</a:t>
            </a:r>
            <a:r>
              <a:rPr lang="en-US" dirty="0"/>
              <a:t>/cli/latest/reference/</a:t>
            </a:r>
            <a:r>
              <a:rPr lang="en-US" dirty="0" err="1"/>
              <a:t>index.html#cli-aws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8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/cli-configure-quickstart.html#cli-configure-quickstart-precedence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docs.aws.amazon.com/cli/latest/userguide/cli-configure-quickstart.html#cli-configure-quickstart-precedence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AWS CLI and SDKs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6BF6C-EB34-DA49-887A-E472AB1D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7539">
            <a:off x="1084789" y="1850805"/>
            <a:ext cx="4110886" cy="182989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86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5CB4-3EE7-6446-B2BA-BF8E04E9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</a:t>
            </a:r>
            <a:r>
              <a:rPr lang="en-US" sz="2000" dirty="0"/>
              <a:t>(Command Line Interface)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15F9B-5A82-6F43-B5B9-8A14D29E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9" y="3139967"/>
            <a:ext cx="5398358" cy="1097371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AE202DA-4927-B249-AA33-5B1686B1F15B}"/>
              </a:ext>
            </a:extLst>
          </p:cNvPr>
          <p:cNvSpPr/>
          <p:nvPr/>
        </p:nvSpPr>
        <p:spPr>
          <a:xfrm>
            <a:off x="1248032" y="1175658"/>
            <a:ext cx="1000898" cy="18517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A1C7360-1137-FC4D-B1BA-3AC71A859AF1}"/>
              </a:ext>
            </a:extLst>
          </p:cNvPr>
          <p:cNvSpPr/>
          <p:nvPr/>
        </p:nvSpPr>
        <p:spPr>
          <a:xfrm>
            <a:off x="5799438" y="4588476"/>
            <a:ext cx="140043" cy="502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FB54C-661D-5F45-B711-31565468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57" y="1417243"/>
            <a:ext cx="9130543" cy="477761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6AC27D12-5A41-7C47-A7FB-CCA1EAB60058}"/>
              </a:ext>
            </a:extLst>
          </p:cNvPr>
          <p:cNvSpPr/>
          <p:nvPr/>
        </p:nvSpPr>
        <p:spPr>
          <a:xfrm>
            <a:off x="8130746" y="5008605"/>
            <a:ext cx="214184" cy="700217"/>
          </a:xfrm>
          <a:prstGeom prst="leftBrace">
            <a:avLst>
              <a:gd name="adj1" fmla="val 39102"/>
              <a:gd name="adj2" fmla="val 5000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ADA13F9-9548-3E4D-911E-8A7739B47B2E}"/>
              </a:ext>
            </a:extLst>
          </p:cNvPr>
          <p:cNvSpPr/>
          <p:nvPr/>
        </p:nvSpPr>
        <p:spPr>
          <a:xfrm>
            <a:off x="2867918" y="4366054"/>
            <a:ext cx="5246352" cy="1006697"/>
          </a:xfrm>
          <a:custGeom>
            <a:avLst/>
            <a:gdLst>
              <a:gd name="connsiteX0" fmla="*/ 5239265 w 5239265"/>
              <a:gd name="connsiteY0" fmla="*/ 988541 h 995068"/>
              <a:gd name="connsiteX1" fmla="*/ 873211 w 5239265"/>
              <a:gd name="connsiteY1" fmla="*/ 848497 h 995068"/>
              <a:gd name="connsiteX2" fmla="*/ 0 w 5239265"/>
              <a:gd name="connsiteY2" fmla="*/ 0 h 995068"/>
              <a:gd name="connsiteX0" fmla="*/ 5246352 w 5246352"/>
              <a:gd name="connsiteY0" fmla="*/ 988541 h 1006697"/>
              <a:gd name="connsiteX1" fmla="*/ 748493 w 5246352"/>
              <a:gd name="connsiteY1" fmla="*/ 889687 h 1006697"/>
              <a:gd name="connsiteX2" fmla="*/ 7087 w 5246352"/>
              <a:gd name="connsiteY2" fmla="*/ 0 h 10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352" h="1006697">
                <a:moveTo>
                  <a:pt x="5246352" y="988541"/>
                </a:moveTo>
                <a:cubicBezTo>
                  <a:pt x="3499930" y="1000897"/>
                  <a:pt x="1621704" y="1054444"/>
                  <a:pt x="748493" y="889687"/>
                </a:cubicBezTo>
                <a:cubicBezTo>
                  <a:pt x="-124718" y="724930"/>
                  <a:pt x="7087" y="341870"/>
                  <a:pt x="7087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–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manual tasks</a:t>
            </a:r>
          </a:p>
          <a:p>
            <a:endParaRPr lang="en-US" dirty="0"/>
          </a:p>
          <a:p>
            <a:r>
              <a:rPr lang="en-US" dirty="0"/>
              <a:t>Very homogeneous across all services</a:t>
            </a:r>
          </a:p>
          <a:p>
            <a:endParaRPr lang="en-US" dirty="0"/>
          </a:p>
          <a:p>
            <a:r>
              <a:rPr lang="en-US" dirty="0"/>
              <a:t>AWS CLI documentation is a good source for understanding the services</a:t>
            </a:r>
          </a:p>
          <a:p>
            <a:endParaRPr lang="en-US" dirty="0"/>
          </a:p>
          <a:p>
            <a:r>
              <a:rPr lang="en-US" dirty="0"/>
              <a:t>Is “partly” Infrastructure as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B962B-525C-1A45-ABB9-124CD82A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70" y="1082755"/>
            <a:ext cx="3684184" cy="163995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13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A568B1-AA69-2045-8A74-9E026C5A3D23}"/>
              </a:ext>
            </a:extLst>
          </p:cNvPr>
          <p:cNvSpPr/>
          <p:nvPr/>
        </p:nvSpPr>
        <p:spPr>
          <a:xfrm>
            <a:off x="595223" y="2605938"/>
            <a:ext cx="10942361" cy="336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  <a:latin typeface="Gotham Medium" panose="02000604030000020004" pitchFamily="2" charset="0"/>
              </a:rPr>
              <a:t>APIs via 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access AWS services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67EB7-8237-C84F-8FC4-FE03AB543B76}"/>
              </a:ext>
            </a:extLst>
          </p:cNvPr>
          <p:cNvGrpSpPr/>
          <p:nvPr/>
        </p:nvGrpSpPr>
        <p:grpSpPr>
          <a:xfrm>
            <a:off x="2916069" y="1663971"/>
            <a:ext cx="1159043" cy="822831"/>
            <a:chOff x="1406472" y="2198251"/>
            <a:chExt cx="1159043" cy="82283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1918B7A-00FC-A743-99FF-C69FE8FEA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8" y="2198251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C2003A-E84C-6347-A1C5-A540C938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472" y="2713305"/>
              <a:ext cx="1159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5A2247-C20E-BE4F-A0DE-B404834CAA82}"/>
              </a:ext>
            </a:extLst>
          </p:cNvPr>
          <p:cNvGrpSpPr/>
          <p:nvPr/>
        </p:nvGrpSpPr>
        <p:grpSpPr>
          <a:xfrm>
            <a:off x="293560" y="1672199"/>
            <a:ext cx="1087287" cy="818271"/>
            <a:chOff x="9278612" y="1800252"/>
            <a:chExt cx="1087287" cy="818271"/>
          </a:xfrm>
        </p:grpSpPr>
        <p:pic>
          <p:nvPicPr>
            <p:cNvPr id="8" name="Graphic 8">
              <a:extLst>
                <a:ext uri="{FF2B5EF4-FFF2-40B4-BE49-F238E27FC236}">
                  <a16:creationId xmlns:a16="http://schemas.microsoft.com/office/drawing/2014/main" id="{5AABF003-6943-8B4F-A562-251A8134C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DD1C992-00E6-4746-A864-60047CF7E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310746"/>
              <a:ext cx="10872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CFCF6-545A-1E48-846F-284A0EF70D80}"/>
              </a:ext>
            </a:extLst>
          </p:cNvPr>
          <p:cNvGrpSpPr/>
          <p:nvPr/>
        </p:nvGrpSpPr>
        <p:grpSpPr>
          <a:xfrm>
            <a:off x="6206724" y="1668531"/>
            <a:ext cx="1164520" cy="818271"/>
            <a:chOff x="6382715" y="3340953"/>
            <a:chExt cx="1164520" cy="818271"/>
          </a:xfrm>
        </p:grpSpPr>
        <p:pic>
          <p:nvPicPr>
            <p:cNvPr id="12" name="Graphic 6">
              <a:extLst>
                <a:ext uri="{FF2B5EF4-FFF2-40B4-BE49-F238E27FC236}">
                  <a16:creationId xmlns:a16="http://schemas.microsoft.com/office/drawing/2014/main" id="{B2521042-873C-404A-94AC-88FE8D9B6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377" y="3340953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A82B34DB-6066-E54C-8733-CCD5CD70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715" y="3851447"/>
              <a:ext cx="11645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9DF527-C7B3-FA4C-AA1E-D99640FDB814}"/>
              </a:ext>
            </a:extLst>
          </p:cNvPr>
          <p:cNvGrpSpPr/>
          <p:nvPr/>
        </p:nvGrpSpPr>
        <p:grpSpPr>
          <a:xfrm>
            <a:off x="9107882" y="1663971"/>
            <a:ext cx="1164519" cy="822830"/>
            <a:chOff x="6877929" y="3342933"/>
            <a:chExt cx="1164519" cy="822830"/>
          </a:xfrm>
        </p:grpSpPr>
        <p:pic>
          <p:nvPicPr>
            <p:cNvPr id="17" name="Graphic 23">
              <a:extLst>
                <a:ext uri="{FF2B5EF4-FFF2-40B4-BE49-F238E27FC236}">
                  <a16:creationId xmlns:a16="http://schemas.microsoft.com/office/drawing/2014/main" id="{EDB7E4CF-92FA-CA4B-B18D-16725F002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581" y="3342933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BA10E242-87D5-454E-BD15-5D7E77F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929" y="3857986"/>
              <a:ext cx="11645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1C0489C-E6AF-F54F-8AF2-9CC9BD59A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292" y="3561206"/>
            <a:ext cx="2317919" cy="18225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715E1E-3830-144F-BAF6-E60D0F283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171" y="3550046"/>
            <a:ext cx="2009555" cy="89452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9B68A-140B-2843-8C4E-90BF2CC758D2}"/>
              </a:ext>
            </a:extLst>
          </p:cNvPr>
          <p:cNvGrpSpPr/>
          <p:nvPr/>
        </p:nvGrpSpPr>
        <p:grpSpPr>
          <a:xfrm>
            <a:off x="5667598" y="5868444"/>
            <a:ext cx="1480588" cy="852376"/>
            <a:chOff x="4615412" y="5580345"/>
            <a:chExt cx="1480588" cy="852376"/>
          </a:xfrm>
        </p:grpSpPr>
        <p:pic>
          <p:nvPicPr>
            <p:cNvPr id="23" name="Picture 2" descr="API 101">
              <a:extLst>
                <a:ext uri="{FF2B5EF4-FFF2-40B4-BE49-F238E27FC236}">
                  <a16:creationId xmlns:a16="http://schemas.microsoft.com/office/drawing/2014/main" id="{BE1A2849-499B-6F49-BF84-893C3D383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066" y="5580345"/>
              <a:ext cx="753279" cy="57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7D0E5327-FD93-AF40-B75E-B592BEDF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412" y="6155722"/>
              <a:ext cx="14805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Engineer</a:t>
              </a:r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BBE2FEE4-4D36-2E42-B660-C147848D0ABF}"/>
              </a:ext>
            </a:extLst>
          </p:cNvPr>
          <p:cNvSpPr/>
          <p:nvPr/>
        </p:nvSpPr>
        <p:spPr>
          <a:xfrm>
            <a:off x="3228399" y="5463264"/>
            <a:ext cx="2514601" cy="894522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1" h="894522">
                <a:moveTo>
                  <a:pt x="2514601" y="894522"/>
                </a:moveTo>
                <a:cubicBezTo>
                  <a:pt x="1463538" y="746263"/>
                  <a:pt x="916058" y="675861"/>
                  <a:pt x="496958" y="526774"/>
                </a:cubicBezTo>
                <a:cubicBezTo>
                  <a:pt x="77858" y="377687"/>
                  <a:pt x="37686" y="175178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39B867A-3C0C-BA43-A911-489BB1B226B2}"/>
              </a:ext>
            </a:extLst>
          </p:cNvPr>
          <p:cNvSpPr/>
          <p:nvPr/>
        </p:nvSpPr>
        <p:spPr>
          <a:xfrm>
            <a:off x="4595498" y="3024751"/>
            <a:ext cx="1403162" cy="2895971"/>
          </a:xfrm>
          <a:custGeom>
            <a:avLst/>
            <a:gdLst>
              <a:gd name="connsiteX0" fmla="*/ 1395121 w 1403162"/>
              <a:gd name="connsiteY0" fmla="*/ 2892289 h 2895971"/>
              <a:gd name="connsiteX1" fmla="*/ 162671 w 1403162"/>
              <a:gd name="connsiteY1" fmla="*/ 1828802 h 2895971"/>
              <a:gd name="connsiteX2" fmla="*/ 122912 w 1403162"/>
              <a:gd name="connsiteY2" fmla="*/ 0 h 289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162" h="2895971" extrusionOk="0">
                <a:moveTo>
                  <a:pt x="1395121" y="2892289"/>
                </a:moveTo>
                <a:cubicBezTo>
                  <a:pt x="1647656" y="3013296"/>
                  <a:pt x="351059" y="2418008"/>
                  <a:pt x="162671" y="1828802"/>
                </a:cubicBezTo>
                <a:cubicBezTo>
                  <a:pt x="-186873" y="1270716"/>
                  <a:pt x="216685" y="505136"/>
                  <a:pt x="122912" y="0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211780792">
                  <a:custGeom>
                    <a:avLst/>
                    <a:gdLst>
                      <a:gd name="connsiteX0" fmla="*/ 1358661 w 1358985"/>
                      <a:gd name="connsiteY0" fmla="*/ 2892289 h 2892483"/>
                      <a:gd name="connsiteX1" fmla="*/ 126211 w 1358985"/>
                      <a:gd name="connsiteY1" fmla="*/ 1828802 h 2892483"/>
                      <a:gd name="connsiteX2" fmla="*/ 86452 w 1358985"/>
                      <a:gd name="connsiteY2" fmla="*/ 0 h 2892483"/>
                      <a:gd name="connsiteX0" fmla="*/ 1395121 w 1403162"/>
                      <a:gd name="connsiteY0" fmla="*/ 2892289 h 2895971"/>
                      <a:gd name="connsiteX1" fmla="*/ 162671 w 1403162"/>
                      <a:gd name="connsiteY1" fmla="*/ 1828802 h 2895971"/>
                      <a:gd name="connsiteX2" fmla="*/ 122912 w 1403162"/>
                      <a:gd name="connsiteY2" fmla="*/ 0 h 2895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162" h="2895971" extrusionOk="0">
                        <a:moveTo>
                          <a:pt x="1395121" y="2892289"/>
                        </a:moveTo>
                        <a:cubicBezTo>
                          <a:pt x="1507720" y="2947376"/>
                          <a:pt x="404697" y="2374664"/>
                          <a:pt x="162671" y="1828802"/>
                        </a:cubicBezTo>
                        <a:cubicBezTo>
                          <a:pt x="-151448" y="1308954"/>
                          <a:pt x="78037" y="500415"/>
                          <a:pt x="122912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BC9055E-A1DF-2A4F-8E5A-54160F26BC7A}"/>
              </a:ext>
            </a:extLst>
          </p:cNvPr>
          <p:cNvSpPr/>
          <p:nvPr/>
        </p:nvSpPr>
        <p:spPr>
          <a:xfrm>
            <a:off x="6578493" y="4472321"/>
            <a:ext cx="119268" cy="1311966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268" h="1311966">
                <a:moveTo>
                  <a:pt x="0" y="1311966"/>
                </a:moveTo>
                <a:cubicBezTo>
                  <a:pt x="42242" y="1143829"/>
                  <a:pt x="89454" y="934281"/>
                  <a:pt x="109332" y="715620"/>
                </a:cubicBezTo>
                <a:cubicBezTo>
                  <a:pt x="129210" y="496959"/>
                  <a:pt x="107258" y="274569"/>
                  <a:pt x="119268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ACD0F8-7419-A347-BC38-110FDF98C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6499" y="3557193"/>
            <a:ext cx="3294535" cy="129139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523D4987-3E38-8543-B8C4-182F5DEDC53A}"/>
              </a:ext>
            </a:extLst>
          </p:cNvPr>
          <p:cNvSpPr/>
          <p:nvPr/>
        </p:nvSpPr>
        <p:spPr>
          <a:xfrm>
            <a:off x="6906724" y="4934850"/>
            <a:ext cx="2256319" cy="1272209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  <a:gd name="connsiteX0" fmla="*/ 79535 w 2335716"/>
              <a:gd name="connsiteY0" fmla="*/ 1272209 h 1272209"/>
              <a:gd name="connsiteX1" fmla="*/ 188867 w 2335716"/>
              <a:gd name="connsiteY1" fmla="*/ 675863 h 1272209"/>
              <a:gd name="connsiteX2" fmla="*/ 2335716 w 2335716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319"/>
              <a:gd name="connsiteY0" fmla="*/ 1272209 h 1272209"/>
              <a:gd name="connsiteX1" fmla="*/ 1560446 w 2256319"/>
              <a:gd name="connsiteY1" fmla="*/ 894524 h 1272209"/>
              <a:gd name="connsiteX2" fmla="*/ 2256181 w 2256319"/>
              <a:gd name="connsiteY2" fmla="*/ 0 h 12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6319" h="1272209">
                <a:moveTo>
                  <a:pt x="0" y="1272209"/>
                </a:moveTo>
                <a:cubicBezTo>
                  <a:pt x="489502" y="1163707"/>
                  <a:pt x="1184416" y="1106559"/>
                  <a:pt x="1560446" y="894524"/>
                </a:cubicBezTo>
                <a:cubicBezTo>
                  <a:pt x="1936476" y="682489"/>
                  <a:pt x="2264050" y="592622"/>
                  <a:pt x="2256181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C184359F-0B56-624E-8E6E-A314EE04026D}"/>
              </a:ext>
            </a:extLst>
          </p:cNvPr>
          <p:cNvSpPr txBox="1">
            <a:spLocks noChangeArrowheads="1"/>
          </p:cNvSpPr>
          <p:nvPr/>
        </p:nvSpPr>
        <p:spPr bwMode="auto">
          <a:xfrm rot="1507710">
            <a:off x="6149198" y="5556816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Access Keys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6B2B8FF3-2E92-134E-ADE6-6819F4ACE70F}"/>
              </a:ext>
            </a:extLst>
          </p:cNvPr>
          <p:cNvSpPr txBox="1">
            <a:spLocks noChangeArrowheads="1"/>
          </p:cNvSpPr>
          <p:nvPr/>
        </p:nvSpPr>
        <p:spPr bwMode="auto">
          <a:xfrm rot="21302490">
            <a:off x="3110650" y="598790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C8638-AB48-DD4B-8043-DBEE31E98B6E}"/>
              </a:ext>
            </a:extLst>
          </p:cNvPr>
          <p:cNvSpPr txBox="1"/>
          <p:nvPr/>
        </p:nvSpPr>
        <p:spPr>
          <a:xfrm>
            <a:off x="1199109" y="1565573"/>
            <a:ext cx="145424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create-bucket</a:t>
            </a:r>
          </a:p>
          <a:p>
            <a:r>
              <a:rPr lang="en-US" sz="1400" dirty="0">
                <a:latin typeface="Montserrat" pitchFamily="2" charset="77"/>
              </a:rPr>
              <a:t>list-buckets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put-object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3DBDB6-537B-3E41-89C8-1C4F79411FF6}"/>
              </a:ext>
            </a:extLst>
          </p:cNvPr>
          <p:cNvSpPr txBox="1"/>
          <p:nvPr/>
        </p:nvSpPr>
        <p:spPr>
          <a:xfrm>
            <a:off x="3883983" y="1565573"/>
            <a:ext cx="165462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run-instances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stop-instances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create-snapshot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C0DB19-501E-FC4A-B14A-026980E423F0}"/>
              </a:ext>
            </a:extLst>
          </p:cNvPr>
          <p:cNvSpPr txBox="1"/>
          <p:nvPr/>
        </p:nvSpPr>
        <p:spPr>
          <a:xfrm>
            <a:off x="7150889" y="1565573"/>
            <a:ext cx="14927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</a:t>
            </a:r>
            <a:r>
              <a:rPr lang="en-US" sz="1400" dirty="0" err="1">
                <a:latin typeface="Montserrat" pitchFamily="2" charset="77"/>
              </a:rPr>
              <a:t>vpc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create-subnet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create-route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F7F563-7342-E540-ABB8-8B3A6CF79139}"/>
              </a:ext>
            </a:extLst>
          </p:cNvPr>
          <p:cNvSpPr txBox="1"/>
          <p:nvPr/>
        </p:nvSpPr>
        <p:spPr>
          <a:xfrm>
            <a:off x="10229213" y="1565573"/>
            <a:ext cx="130837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create-table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list-tables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put-item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227C1DE3-1CFC-7148-B19B-3D0C5533F331}"/>
              </a:ext>
            </a:extLst>
          </p:cNvPr>
          <p:cNvSpPr/>
          <p:nvPr/>
        </p:nvSpPr>
        <p:spPr>
          <a:xfrm>
            <a:off x="2350064" y="3000517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05F9961F-1135-F340-ADF9-3D9BA04E4C4C}"/>
              </a:ext>
            </a:extLst>
          </p:cNvPr>
          <p:cNvSpPr/>
          <p:nvPr/>
        </p:nvSpPr>
        <p:spPr>
          <a:xfrm>
            <a:off x="6269093" y="299260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56A85805-171A-6B49-B6AB-129FCBB7EFD2}"/>
              </a:ext>
            </a:extLst>
          </p:cNvPr>
          <p:cNvSpPr/>
          <p:nvPr/>
        </p:nvSpPr>
        <p:spPr>
          <a:xfrm>
            <a:off x="9501296" y="299747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4" y="276352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1573253" y="1729863"/>
            <a:ext cx="9045490" cy="440120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Create long term access keys for IAM User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Configure the AWS CLI with access keys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The concept of ‘profiles’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Get comfortable with AWS CLI documentation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Target Secrets Manager using CLI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AWS_PROFILE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Configure AWS CLI for SSO login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Try out AWS Cloud Shell</a:t>
            </a:r>
          </a:p>
        </p:txBody>
      </p:sp>
    </p:spTree>
    <p:extLst>
      <p:ext uri="{BB962C8B-B14F-4D97-AF65-F5344CB8AC3E}">
        <p14:creationId xmlns:p14="http://schemas.microsoft.com/office/powerpoint/2010/main" val="158290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&amp; SDKs config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1744717"/>
            <a:ext cx="10866912" cy="4748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Command line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~/.</a:t>
            </a:r>
            <a:r>
              <a:rPr lang="en-US" dirty="0" err="1"/>
              <a:t>aws</a:t>
            </a:r>
            <a:r>
              <a:rPr lang="en-US" dirty="0"/>
              <a:t>/ configuration files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Instance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5EEF2-7BBF-2143-A387-CE8067BCE3E0}"/>
              </a:ext>
            </a:extLst>
          </p:cNvPr>
          <p:cNvSpPr txBox="1"/>
          <p:nvPr/>
        </p:nvSpPr>
        <p:spPr>
          <a:xfrm>
            <a:off x="4011911" y="6475596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More details here </a:t>
            </a:r>
            <a:r>
              <a:rPr lang="en-GB" b="1" dirty="0">
                <a:latin typeface="Montserrat" pitchFamily="2" charset="77"/>
                <a:hlinkClick r:id="rId3"/>
              </a:rPr>
              <a:t>AWS Command Line Interface</a:t>
            </a:r>
            <a:endParaRPr lang="en-US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4BD02-025E-2F44-AF6A-BFCBCD47A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62"/>
          <a:stretch/>
        </p:blipFill>
        <p:spPr>
          <a:xfrm>
            <a:off x="6280030" y="1623684"/>
            <a:ext cx="5769754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8FE77-9552-854E-B4E0-1192B08F9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030" y="2589240"/>
            <a:ext cx="3321485" cy="46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765B0-7495-1445-985B-0ABA19315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030" y="3026411"/>
            <a:ext cx="7488925" cy="71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43F24-78F8-4F45-AE5D-0772B30BD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030" y="4017896"/>
            <a:ext cx="5324654" cy="11107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4C4B7-9823-D54F-B0F7-AE407E5858EB}"/>
              </a:ext>
            </a:extLst>
          </p:cNvPr>
          <p:cNvGrpSpPr/>
          <p:nvPr/>
        </p:nvGrpSpPr>
        <p:grpSpPr>
          <a:xfrm>
            <a:off x="6973619" y="5590971"/>
            <a:ext cx="1383493" cy="276999"/>
            <a:chOff x="3486503" y="5560195"/>
            <a:chExt cx="1383493" cy="2769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AAE12C-08D5-4344-9A90-4C6B66F6C9D1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 bwMode="auto">
            <a:xfrm flipV="1">
              <a:off x="3486503" y="5698696"/>
              <a:ext cx="1383493" cy="2139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FDE3E6AC-D933-DB41-8436-569CAC32A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108" y="5560195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Attached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1B39AA-9183-FB49-8C49-7521DB03F83D}"/>
              </a:ext>
            </a:extLst>
          </p:cNvPr>
          <p:cNvGrpSpPr/>
          <p:nvPr/>
        </p:nvGrpSpPr>
        <p:grpSpPr>
          <a:xfrm>
            <a:off x="5900318" y="5423208"/>
            <a:ext cx="1506537" cy="875723"/>
            <a:chOff x="2271723" y="5231660"/>
            <a:chExt cx="1506537" cy="875723"/>
          </a:xfrm>
        </p:grpSpPr>
        <p:pic>
          <p:nvPicPr>
            <p:cNvPr id="17" name="Graphic 49">
              <a:extLst>
                <a:ext uri="{FF2B5EF4-FFF2-40B4-BE49-F238E27FC236}">
                  <a16:creationId xmlns:a16="http://schemas.microsoft.com/office/drawing/2014/main" id="{F0F7E82F-2ABA-C842-A187-366FBE46B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709" y="5231660"/>
              <a:ext cx="655315" cy="65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2FAC765-8F55-5B40-9940-C7FD1F9D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23" y="5799606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43C810-ADBB-9F49-8986-7D06A6E853FA}"/>
              </a:ext>
            </a:extLst>
          </p:cNvPr>
          <p:cNvGrpSpPr/>
          <p:nvPr/>
        </p:nvGrpSpPr>
        <p:grpSpPr>
          <a:xfrm>
            <a:off x="8066013" y="5445688"/>
            <a:ext cx="1221042" cy="859184"/>
            <a:chOff x="7943865" y="5276740"/>
            <a:chExt cx="1221042" cy="8591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4CC918-7863-4149-BE70-D3B122C3D9F3}"/>
                </a:ext>
              </a:extLst>
            </p:cNvPr>
            <p:cNvGrpSpPr/>
            <p:nvPr/>
          </p:nvGrpSpPr>
          <p:grpSpPr>
            <a:xfrm>
              <a:off x="7943865" y="5329692"/>
              <a:ext cx="1221042" cy="806232"/>
              <a:chOff x="5028566" y="3723856"/>
              <a:chExt cx="1221042" cy="806232"/>
            </a:xfrm>
          </p:grpSpPr>
          <p:pic>
            <p:nvPicPr>
              <p:cNvPr id="11" name="Graphic 5">
                <a:extLst>
                  <a:ext uri="{FF2B5EF4-FFF2-40B4-BE49-F238E27FC236}">
                    <a16:creationId xmlns:a16="http://schemas.microsoft.com/office/drawing/2014/main" id="{8B9B7F4A-2BEE-734F-AF8E-3F7A722E9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8776" y="3723856"/>
                <a:ext cx="46166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D3C55486-644F-FC46-AAC4-3D65DA6D4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8566" y="4253089"/>
                <a:ext cx="122104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EA7DA4-95D8-DC4B-8BE0-22118A0CBC1B}"/>
                </a:ext>
              </a:extLst>
            </p:cNvPr>
            <p:cNvSpPr/>
            <p:nvPr/>
          </p:nvSpPr>
          <p:spPr>
            <a:xfrm>
              <a:off x="8234964" y="5276740"/>
              <a:ext cx="638844" cy="567567"/>
            </a:xfrm>
            <a:custGeom>
              <a:avLst/>
              <a:gdLst>
                <a:gd name="connsiteX0" fmla="*/ 0 w 638844"/>
                <a:gd name="connsiteY0" fmla="*/ 0 h 567567"/>
                <a:gd name="connsiteX1" fmla="*/ 313034 w 638844"/>
                <a:gd name="connsiteY1" fmla="*/ 0 h 567567"/>
                <a:gd name="connsiteX2" fmla="*/ 638844 w 638844"/>
                <a:gd name="connsiteY2" fmla="*/ 0 h 567567"/>
                <a:gd name="connsiteX3" fmla="*/ 638844 w 638844"/>
                <a:gd name="connsiteY3" fmla="*/ 567567 h 567567"/>
                <a:gd name="connsiteX4" fmla="*/ 319422 w 638844"/>
                <a:gd name="connsiteY4" fmla="*/ 567567 h 567567"/>
                <a:gd name="connsiteX5" fmla="*/ 0 w 638844"/>
                <a:gd name="connsiteY5" fmla="*/ 567567 h 567567"/>
                <a:gd name="connsiteX6" fmla="*/ 0 w 638844"/>
                <a:gd name="connsiteY6" fmla="*/ 0 h 56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8844" h="567567" extrusionOk="0">
                  <a:moveTo>
                    <a:pt x="0" y="0"/>
                  </a:moveTo>
                  <a:cubicBezTo>
                    <a:pt x="107049" y="-28643"/>
                    <a:pt x="224731" y="11647"/>
                    <a:pt x="313034" y="0"/>
                  </a:cubicBezTo>
                  <a:cubicBezTo>
                    <a:pt x="401337" y="-11647"/>
                    <a:pt x="516714" y="9270"/>
                    <a:pt x="638844" y="0"/>
                  </a:cubicBezTo>
                  <a:cubicBezTo>
                    <a:pt x="659893" y="261996"/>
                    <a:pt x="605218" y="393178"/>
                    <a:pt x="638844" y="567567"/>
                  </a:cubicBezTo>
                  <a:cubicBezTo>
                    <a:pt x="521824" y="586611"/>
                    <a:pt x="470246" y="548380"/>
                    <a:pt x="319422" y="567567"/>
                  </a:cubicBezTo>
                  <a:cubicBezTo>
                    <a:pt x="168598" y="586754"/>
                    <a:pt x="137700" y="550918"/>
                    <a:pt x="0" y="567567"/>
                  </a:cubicBezTo>
                  <a:cubicBezTo>
                    <a:pt x="-23016" y="445131"/>
                    <a:pt x="23133" y="240945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206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4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2844-97A8-8544-AE8C-DAB2AE4A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credential is being used…?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C761-41A0-A24A-82AC-504D3627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C6608-7936-3241-8887-092C05C1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5" y="3040654"/>
            <a:ext cx="9431597" cy="9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17116</TotalTime>
  <Words>226</Words>
  <Application>Microsoft Macintosh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Gotham Bold</vt:lpstr>
      <vt:lpstr>Gotham Medium</vt:lpstr>
      <vt:lpstr>Montserrat</vt:lpstr>
      <vt:lpstr>Montserrat Light</vt:lpstr>
      <vt:lpstr>Montserrat Medium</vt:lpstr>
      <vt:lpstr>Office Theme</vt:lpstr>
      <vt:lpstr>AWS CLI and SDKs</vt:lpstr>
      <vt:lpstr>AWS CLI (Command Line Interface)</vt:lpstr>
      <vt:lpstr>AWS CLI – Executive Summary</vt:lpstr>
      <vt:lpstr>Ways to access AWS services</vt:lpstr>
      <vt:lpstr>PowerPoint Presentation</vt:lpstr>
      <vt:lpstr>AWS CLI &amp; SDKs config priority</vt:lpstr>
      <vt:lpstr>What credential is being used…?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76</cp:revision>
  <dcterms:created xsi:type="dcterms:W3CDTF">2021-06-01T05:30:44Z</dcterms:created>
  <dcterms:modified xsi:type="dcterms:W3CDTF">2021-06-25T05:45:30Z</dcterms:modified>
</cp:coreProperties>
</file>