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0" r:id="rId2"/>
    <p:sldId id="2587" r:id="rId3"/>
    <p:sldId id="2589" r:id="rId4"/>
    <p:sldId id="2590" r:id="rId5"/>
    <p:sldId id="2585" r:id="rId6"/>
    <p:sldId id="2568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F"/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2"/>
    <p:restoredTop sz="94677"/>
  </p:normalViewPr>
  <p:slideViewPr>
    <p:cSldViewPr snapToGrid="0" snapToObjects="1">
      <p:cViewPr varScale="1">
        <p:scale>
          <a:sx n="124" d="100"/>
          <a:sy n="124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8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7386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9012B2-8D02-7C49-9B5A-50D9EE52334D}"/>
              </a:ext>
            </a:extLst>
          </p:cNvPr>
          <p:cNvSpPr/>
          <p:nvPr/>
        </p:nvSpPr>
        <p:spPr>
          <a:xfrm>
            <a:off x="0" y="3744082"/>
            <a:ext cx="12192000" cy="31139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</a:t>
            </a:r>
            <a:r>
              <a:rPr lang="en-US" sz="3200" dirty="0" err="1"/>
              <a:t>IaC</a:t>
            </a:r>
            <a:r>
              <a:rPr lang="en-US" sz="3200" dirty="0"/>
              <a:t>) - Executive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380D3-7B21-DF4B-9E32-4C83B121A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7" y="2065107"/>
            <a:ext cx="4699847" cy="3871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640187" y="1666590"/>
            <a:ext cx="5357345" cy="415498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2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2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C7D8881-7BE0-8C48-B8E3-09A32617C62B}"/>
              </a:ext>
            </a:extLst>
          </p:cNvPr>
          <p:cNvSpPr/>
          <p:nvPr/>
        </p:nvSpPr>
        <p:spPr>
          <a:xfrm>
            <a:off x="5186974" y="3429000"/>
            <a:ext cx="1178011" cy="6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9012B2-8D02-7C49-9B5A-50D9EE52334D}"/>
              </a:ext>
            </a:extLst>
          </p:cNvPr>
          <p:cNvSpPr/>
          <p:nvPr/>
        </p:nvSpPr>
        <p:spPr>
          <a:xfrm>
            <a:off x="0" y="3744082"/>
            <a:ext cx="12192000" cy="31139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</a:t>
            </a:r>
            <a:r>
              <a:rPr lang="en-US" sz="3200" dirty="0" err="1"/>
              <a:t>IaC</a:t>
            </a:r>
            <a:r>
              <a:rPr lang="en-US" sz="3200" dirty="0"/>
              <a:t>) - Executive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640187" y="1666590"/>
            <a:ext cx="5357345" cy="415498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2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2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03949E8-1D79-E64B-84AD-E720B6CA741E}"/>
              </a:ext>
            </a:extLst>
          </p:cNvPr>
          <p:cNvSpPr/>
          <p:nvPr/>
        </p:nvSpPr>
        <p:spPr>
          <a:xfrm>
            <a:off x="5186974" y="3429000"/>
            <a:ext cx="1178011" cy="6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CBC49-C434-AB48-936F-957E9780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4" y="2197396"/>
            <a:ext cx="4701079" cy="34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E020-C878-D44C-8AF0-BEF56815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9694-27FC-3741-BB08-A6CE4BC6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version control as source of truth for infrastructure</a:t>
            </a:r>
          </a:p>
          <a:p>
            <a:endParaRPr lang="en-US" dirty="0"/>
          </a:p>
          <a:p>
            <a:r>
              <a:rPr lang="en-US" dirty="0"/>
              <a:t>Developers can manage infrastructure</a:t>
            </a:r>
          </a:p>
          <a:p>
            <a:endParaRPr lang="en-US" dirty="0"/>
          </a:p>
          <a:p>
            <a:r>
              <a:rPr lang="en-US" dirty="0"/>
              <a:t>Reduce risk for manual misconfigurations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4" y="276352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1573253" y="1729863"/>
            <a:ext cx="8917378" cy="310854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Create KMS key manually in web console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Explore AWS CloudFormation documentation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CloudFormation YAML template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KMS key with CloudFormation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Update KMS key with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158290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18581</TotalTime>
  <Words>245</Words>
  <Application>Microsoft Macintosh PowerPoint</Application>
  <PresentationFormat>Widescreen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Gotham Bold</vt:lpstr>
      <vt:lpstr>Gotham Medium</vt:lpstr>
      <vt:lpstr>Menlo</vt:lpstr>
      <vt:lpstr>Montserrat Light</vt:lpstr>
      <vt:lpstr>Montserrat Medium</vt:lpstr>
      <vt:lpstr>Office Theme</vt:lpstr>
      <vt:lpstr>Infrastructure as Code</vt:lpstr>
      <vt:lpstr>Infrastructure as Code (IaC) - Executive summary</vt:lpstr>
      <vt:lpstr>Infrastructure as Code (IaC) - Executive summary</vt:lpstr>
      <vt:lpstr>Infrastructure as Code - 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90</cp:revision>
  <dcterms:created xsi:type="dcterms:W3CDTF">2021-06-01T05:30:44Z</dcterms:created>
  <dcterms:modified xsi:type="dcterms:W3CDTF">2021-08-03T05:55:25Z</dcterms:modified>
</cp:coreProperties>
</file>