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0" r:id="rId2"/>
    <p:sldId id="2584" r:id="rId3"/>
    <p:sldId id="2582" r:id="rId4"/>
    <p:sldId id="2581" r:id="rId5"/>
    <p:sldId id="2585" r:id="rId6"/>
    <p:sldId id="2583" r:id="rId7"/>
    <p:sldId id="2586" r:id="rId8"/>
    <p:sldId id="2568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1F"/>
    <a:srgbClr val="454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3"/>
    <p:restoredTop sz="94715"/>
  </p:normalViewPr>
  <p:slideViewPr>
    <p:cSldViewPr snapToGrid="0" snapToObjects="1">
      <p:cViewPr varScale="1">
        <p:scale>
          <a:sx n="200" d="100"/>
          <a:sy n="200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F5171-4620-824D-BBEE-9B12D10DDA40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356C-5FC6-4445-9AF4-F4039A536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CLI reference: https://</a:t>
            </a:r>
            <a:r>
              <a:rPr lang="en-US" dirty="0" err="1"/>
              <a:t>docs.aws.amazon.com</a:t>
            </a:r>
            <a:r>
              <a:rPr lang="en-US" dirty="0"/>
              <a:t>/cli/latest/reference/</a:t>
            </a:r>
            <a:r>
              <a:rPr lang="en-US" dirty="0" err="1"/>
              <a:t>index.html#cli-aws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36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585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docs.aws.amazon.com</a:t>
            </a:r>
            <a:r>
              <a:rPr lang="en-US" dirty="0"/>
              <a:t>/cli/latest/</a:t>
            </a:r>
            <a:r>
              <a:rPr lang="en-US" dirty="0" err="1"/>
              <a:t>userguide</a:t>
            </a:r>
            <a:r>
              <a:rPr lang="en-US" dirty="0"/>
              <a:t>/cli-configure-quickstart.html#cli-configure-quickstart-precedence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65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0F0C-8BDE-C14D-A6E8-925C8F6B54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50824" y="296883"/>
            <a:ext cx="7090350" cy="985652"/>
          </a:xfrm>
          <a:solidFill>
            <a:srgbClr val="002060"/>
          </a:solidFill>
        </p:spPr>
        <p:txBody>
          <a:bodyPr lIns="36000" tIns="36000" rIns="36000" bIns="36000" anchor="ctr" anchorCtr="0">
            <a:noAutofit/>
          </a:bodyPr>
          <a:lstStyle>
            <a:lvl1pPr algn="ctr"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Master…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E671F-37FE-1748-85EA-677E13986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25" y="1454071"/>
            <a:ext cx="7090349" cy="48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6CE6-23D3-AD4E-BC5D-4DE77A95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272EA-E112-A04C-922A-6497E225C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6E274-1AAA-CF40-8AF3-9AC301183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CF90-501E-3B48-A33B-B8D299D5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05EF1-2D9C-F94B-B395-B87BA337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C62D-CD56-274A-98CF-572DD895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6301-0129-D947-9B3C-CB9A9154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315D6-77B0-1847-BDE6-6210C2FB3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5945-A15B-1B47-BBE5-65EEEB06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A9C4-843F-0D4F-9B64-F9A083B0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7354-E922-8D44-B2D2-0D03C432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EDCC-CA34-3049-BCD1-15E716337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FC04A-3F29-8747-8CBA-0550C27E5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511A-2949-DF41-B37C-31B4B7EA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2389-0D49-0448-B51D-5B1F9F91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0865-4DCD-DB4B-829B-C3A2CA0F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0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4E60FA-481F-3E46-8010-C026E27D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76" y="365130"/>
            <a:ext cx="10474977" cy="7275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FA54DE-71A3-1D49-A494-81F466691E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075" y="1325105"/>
            <a:ext cx="10857725" cy="485185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1pPr>
            <a:lvl2pPr marL="742859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2pPr>
            <a:lvl3pPr marL="1199967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3pPr>
            <a:lvl4pPr marL="1657076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4pPr>
            <a:lvl5pPr marL="2114184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7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FB00-5282-854D-8751-19365AB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1214-E67F-0342-A2F7-CD79B39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9FAF-497A-6544-A917-B3822EBD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86"/>
            <a:lum/>
          </a:blip>
          <a:srcRect/>
          <a:stretch>
            <a:fillRect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439-C741-8145-A54E-6EE2E2DF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64DFD-55F7-CA4B-96A0-215838AA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8243-D99B-FE4F-9B65-D6F284D2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77304-CE90-8545-8A70-47AC3BC9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7938-CA7B-804B-AC85-FBE1CE76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2F77-DC50-8244-95B0-42D76155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07D7-9DFD-7840-9D32-B75A4D9C2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9E9CB-6340-2047-8EAB-59A553035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8F6F-B5D2-1A4B-B658-F554BAE7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B0C-0261-3E43-BE18-3123EAB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B245-F782-3F48-A416-5E21AD46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7392-F075-BF49-84F4-92EA62B8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DC03-954D-0D4B-BCC0-BEC986BCD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2578E-0B1D-4941-AB91-7934028F1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21557-6B8C-4949-A5C5-83B46FE90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81F0A-AD1F-9D46-9446-B199C964E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508A3-BF1F-D448-910F-BB40622F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CA2BE-BDBC-5E41-86F0-722FBFEB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0C0E1-DC4B-A644-AC75-72CFA549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1328-2113-DA40-870E-E33C4D52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AFB76-0C74-1349-B78F-AC916A5E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2FB2D-C448-4046-B884-E3E9D3CD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CD20A-F971-BA47-988B-3D87C627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A4EA5-D81D-5242-BE52-49A50FC9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A1A4B-B844-6A47-8309-EE000C6D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5257B-8204-9344-824B-453A3385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D665-FCF4-3843-87B1-DDD6BFAC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EA7E-674A-1443-8DB6-6E2FFA8C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E8F3-EA6F-834D-9F1C-D4A53F0D0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586C9-9F50-F940-BCC3-ACEC2410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AAB5E-6458-4049-8802-513B3D4D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E388B-3D1A-DE4A-9167-C7E4D06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1DEB2-3AFF-9A48-965D-02CBE596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8" y="365126"/>
            <a:ext cx="1086691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5C83-171B-774D-81A1-A61629A0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888" y="1425039"/>
            <a:ext cx="10866912" cy="475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46579-413E-7F45-B2D4-C70056B45549}"/>
              </a:ext>
            </a:extLst>
          </p:cNvPr>
          <p:cNvSpPr txBox="1"/>
          <p:nvPr userDrawn="1"/>
        </p:nvSpPr>
        <p:spPr>
          <a:xfrm>
            <a:off x="11508783" y="6337978"/>
            <a:ext cx="536047" cy="391628"/>
          </a:xfrm>
          <a:prstGeom prst="rect">
            <a:avLst/>
          </a:prstGeom>
          <a:solidFill>
            <a:srgbClr val="80C565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fld id="{260E2A6B-A809-4840-BF14-8648BC0BDF87}" type="slidenum">
              <a:rPr lang="id-ID" sz="1600" b="0" i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endParaRPr lang="id-ID" sz="1600" b="0" i="0" dirty="0">
              <a:solidFill>
                <a:schemeClr val="bg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54E19-D36A-7E43-BFD0-B8B1DB84611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7632246" y="6415996"/>
            <a:ext cx="3589839" cy="438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107E3F-AB87-0741-A5A5-50B7F7EBB61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8787308" y="6393316"/>
            <a:ext cx="842832" cy="4870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363FB1-2AF9-BB42-BD6C-7F9FE3915F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14183" y="6440735"/>
            <a:ext cx="2084746" cy="2544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E95AD1-0609-F84B-891B-137A76D2F8E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47170" y="6413067"/>
            <a:ext cx="536047" cy="3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Gotham Bold" panose="02000604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docs.aws.amazon.com/cli/latest/userguide/cli-configure-quickstart.html#cli-configure-quickstart-precedence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5BA9-8E35-6E44-BDE8-E88481636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792" y="285008"/>
            <a:ext cx="10628415" cy="985652"/>
          </a:xfrm>
        </p:spPr>
        <p:txBody>
          <a:bodyPr/>
          <a:lstStyle/>
          <a:p>
            <a:r>
              <a:rPr lang="en-US" dirty="0"/>
              <a:t>AWS CLI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6BF6C-EB34-DA49-887A-E472AB1DB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7539">
            <a:off x="1084789" y="1850805"/>
            <a:ext cx="4110886" cy="1829897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3867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5CB4-3EE7-6446-B2BA-BF8E04E9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CLI </a:t>
            </a:r>
            <a:r>
              <a:rPr lang="en-US" sz="2000" dirty="0"/>
              <a:t>(Command Line Interface)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15F9B-5A82-6F43-B5B9-8A14D29E4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9" y="3139967"/>
            <a:ext cx="5398358" cy="1097371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7AE202DA-4927-B249-AA33-5B1686B1F15B}"/>
              </a:ext>
            </a:extLst>
          </p:cNvPr>
          <p:cNvSpPr/>
          <p:nvPr/>
        </p:nvSpPr>
        <p:spPr>
          <a:xfrm>
            <a:off x="2640162" y="1175658"/>
            <a:ext cx="455511" cy="1851747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A1C7360-1137-FC4D-B1BA-3AC71A859AF1}"/>
              </a:ext>
            </a:extLst>
          </p:cNvPr>
          <p:cNvSpPr/>
          <p:nvPr/>
        </p:nvSpPr>
        <p:spPr>
          <a:xfrm>
            <a:off x="5799438" y="4588476"/>
            <a:ext cx="140043" cy="5025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CFB54C-661D-5F45-B711-315654689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357" y="1417243"/>
            <a:ext cx="9130543" cy="477761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6AC27D12-5A41-7C47-A7FB-CCA1EAB60058}"/>
              </a:ext>
            </a:extLst>
          </p:cNvPr>
          <p:cNvSpPr/>
          <p:nvPr/>
        </p:nvSpPr>
        <p:spPr>
          <a:xfrm>
            <a:off x="8130746" y="5008605"/>
            <a:ext cx="214184" cy="700217"/>
          </a:xfrm>
          <a:prstGeom prst="leftBrace">
            <a:avLst>
              <a:gd name="adj1" fmla="val 39102"/>
              <a:gd name="adj2" fmla="val 50000"/>
            </a:avLst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ADA13F9-9548-3E4D-911E-8A7739B47B2E}"/>
              </a:ext>
            </a:extLst>
          </p:cNvPr>
          <p:cNvSpPr/>
          <p:nvPr/>
        </p:nvSpPr>
        <p:spPr>
          <a:xfrm>
            <a:off x="2867918" y="4366054"/>
            <a:ext cx="5246352" cy="1006697"/>
          </a:xfrm>
          <a:custGeom>
            <a:avLst/>
            <a:gdLst>
              <a:gd name="connsiteX0" fmla="*/ 5239265 w 5239265"/>
              <a:gd name="connsiteY0" fmla="*/ 988541 h 995068"/>
              <a:gd name="connsiteX1" fmla="*/ 873211 w 5239265"/>
              <a:gd name="connsiteY1" fmla="*/ 848497 h 995068"/>
              <a:gd name="connsiteX2" fmla="*/ 0 w 5239265"/>
              <a:gd name="connsiteY2" fmla="*/ 0 h 995068"/>
              <a:gd name="connsiteX0" fmla="*/ 5246352 w 5246352"/>
              <a:gd name="connsiteY0" fmla="*/ 988541 h 1006697"/>
              <a:gd name="connsiteX1" fmla="*/ 748493 w 5246352"/>
              <a:gd name="connsiteY1" fmla="*/ 889687 h 1006697"/>
              <a:gd name="connsiteX2" fmla="*/ 7087 w 5246352"/>
              <a:gd name="connsiteY2" fmla="*/ 0 h 100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6352" h="1006697">
                <a:moveTo>
                  <a:pt x="5246352" y="988541"/>
                </a:moveTo>
                <a:cubicBezTo>
                  <a:pt x="3499930" y="1000897"/>
                  <a:pt x="1621704" y="1054444"/>
                  <a:pt x="748493" y="889687"/>
                </a:cubicBezTo>
                <a:cubicBezTo>
                  <a:pt x="-124718" y="724930"/>
                  <a:pt x="7087" y="341870"/>
                  <a:pt x="7087" y="0"/>
                </a:cubicBezTo>
              </a:path>
            </a:pathLst>
          </a:custGeom>
          <a:noFill/>
          <a:ln w="571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29D4F1-4053-4F48-97E8-5C32049EA40F}"/>
              </a:ext>
            </a:extLst>
          </p:cNvPr>
          <p:cNvSpPr/>
          <p:nvPr/>
        </p:nvSpPr>
        <p:spPr>
          <a:xfrm>
            <a:off x="92054" y="3479630"/>
            <a:ext cx="5455521" cy="757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6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7C49-04AD-8643-99EB-002EA277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CLI –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78BD-FCD7-2B44-8F46-F94F4AF8E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manual tasks</a:t>
            </a:r>
          </a:p>
          <a:p>
            <a:endParaRPr lang="en-US" dirty="0"/>
          </a:p>
          <a:p>
            <a:r>
              <a:rPr lang="en-US" dirty="0"/>
              <a:t>Very homogeneous across all services</a:t>
            </a:r>
          </a:p>
          <a:p>
            <a:endParaRPr lang="en-US" dirty="0"/>
          </a:p>
          <a:p>
            <a:r>
              <a:rPr lang="en-US" dirty="0"/>
              <a:t>AWS CLI documentation is a good source for understanding the services</a:t>
            </a:r>
          </a:p>
          <a:p>
            <a:endParaRPr lang="en-US" dirty="0"/>
          </a:p>
          <a:p>
            <a:r>
              <a:rPr lang="en-US" dirty="0"/>
              <a:t>Is “partly” Infrastructure as Code</a:t>
            </a:r>
          </a:p>
          <a:p>
            <a:pPr lvl="1"/>
            <a:r>
              <a:rPr lang="en-US" dirty="0"/>
              <a:t>…but you will likely </a:t>
            </a:r>
            <a:r>
              <a:rPr lang="en-US" u="sng" dirty="0"/>
              <a:t>not</a:t>
            </a:r>
            <a:r>
              <a:rPr lang="en-US" dirty="0"/>
              <a:t> build whole your infrastructure using CLI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B962B-525C-1A45-ABB9-124CD82A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420" y="1343105"/>
            <a:ext cx="3684184" cy="1639957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2137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6A568B1-AA69-2045-8A74-9E026C5A3D23}"/>
              </a:ext>
            </a:extLst>
          </p:cNvPr>
          <p:cNvSpPr/>
          <p:nvPr/>
        </p:nvSpPr>
        <p:spPr>
          <a:xfrm>
            <a:off x="595223" y="2605938"/>
            <a:ext cx="10942361" cy="3365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2060"/>
                </a:solidFill>
                <a:latin typeface="Gotham Medium" panose="02000604030000020004" pitchFamily="2" charset="0"/>
              </a:rPr>
              <a:t>APIs via HTTPS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642D4-74DC-3A4A-9853-D48C1FCC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access AWS services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A67EB7-8237-C84F-8FC4-FE03AB543B76}"/>
              </a:ext>
            </a:extLst>
          </p:cNvPr>
          <p:cNvGrpSpPr/>
          <p:nvPr/>
        </p:nvGrpSpPr>
        <p:grpSpPr>
          <a:xfrm>
            <a:off x="2916069" y="1663971"/>
            <a:ext cx="1159043" cy="822831"/>
            <a:chOff x="1406472" y="2198251"/>
            <a:chExt cx="1159043" cy="82283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81918B7A-00FC-A743-99FF-C69FE8FEA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388" y="2198251"/>
              <a:ext cx="471213" cy="47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C2003A-E84C-6347-A1C5-A540C9383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472" y="2713305"/>
              <a:ext cx="11590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5A2247-C20E-BE4F-A0DE-B404834CAA82}"/>
              </a:ext>
            </a:extLst>
          </p:cNvPr>
          <p:cNvGrpSpPr/>
          <p:nvPr/>
        </p:nvGrpSpPr>
        <p:grpSpPr>
          <a:xfrm>
            <a:off x="293560" y="1672199"/>
            <a:ext cx="1087287" cy="818271"/>
            <a:chOff x="9278612" y="1800252"/>
            <a:chExt cx="1087287" cy="818271"/>
          </a:xfrm>
        </p:grpSpPr>
        <p:pic>
          <p:nvPicPr>
            <p:cNvPr id="8" name="Graphic 8">
              <a:extLst>
                <a:ext uri="{FF2B5EF4-FFF2-40B4-BE49-F238E27FC236}">
                  <a16:creationId xmlns:a16="http://schemas.microsoft.com/office/drawing/2014/main" id="{5AABF003-6943-8B4F-A562-251A8134C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658" y="1800252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8DD1C992-00E6-4746-A864-60047CF7E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8612" y="2310746"/>
              <a:ext cx="10872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7CFCF6-545A-1E48-846F-284A0EF70D80}"/>
              </a:ext>
            </a:extLst>
          </p:cNvPr>
          <p:cNvGrpSpPr/>
          <p:nvPr/>
        </p:nvGrpSpPr>
        <p:grpSpPr>
          <a:xfrm>
            <a:off x="6206724" y="1668531"/>
            <a:ext cx="1164520" cy="818271"/>
            <a:chOff x="6382715" y="3340953"/>
            <a:chExt cx="1164520" cy="818271"/>
          </a:xfrm>
        </p:grpSpPr>
        <p:pic>
          <p:nvPicPr>
            <p:cNvPr id="12" name="Graphic 6">
              <a:extLst>
                <a:ext uri="{FF2B5EF4-FFF2-40B4-BE49-F238E27FC236}">
                  <a16:creationId xmlns:a16="http://schemas.microsoft.com/office/drawing/2014/main" id="{B2521042-873C-404A-94AC-88FE8D9B6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377" y="3340953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A82B34DB-6066-E54C-8733-CCD5CD708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2715" y="3851447"/>
              <a:ext cx="11645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9DF527-C7B3-FA4C-AA1E-D99640FDB814}"/>
              </a:ext>
            </a:extLst>
          </p:cNvPr>
          <p:cNvGrpSpPr/>
          <p:nvPr/>
        </p:nvGrpSpPr>
        <p:grpSpPr>
          <a:xfrm>
            <a:off x="9107882" y="1663971"/>
            <a:ext cx="1164519" cy="822830"/>
            <a:chOff x="6877929" y="3342933"/>
            <a:chExt cx="1164519" cy="822830"/>
          </a:xfrm>
        </p:grpSpPr>
        <p:pic>
          <p:nvPicPr>
            <p:cNvPr id="17" name="Graphic 23">
              <a:extLst>
                <a:ext uri="{FF2B5EF4-FFF2-40B4-BE49-F238E27FC236}">
                  <a16:creationId xmlns:a16="http://schemas.microsoft.com/office/drawing/2014/main" id="{EDB7E4CF-92FA-CA4B-B18D-16725F0029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8581" y="3342933"/>
              <a:ext cx="463217" cy="463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BA10E242-87D5-454E-BD15-5D7E77FC0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7929" y="3857986"/>
              <a:ext cx="116451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1C0489C-E6AF-F54F-8AF2-9CC9BD59A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5292" y="3561206"/>
            <a:ext cx="2317919" cy="18225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715E1E-3830-144F-BAF6-E60D0F2837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6171" y="3550046"/>
            <a:ext cx="2009555" cy="894522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B99B68A-140B-2843-8C4E-90BF2CC758D2}"/>
              </a:ext>
            </a:extLst>
          </p:cNvPr>
          <p:cNvGrpSpPr/>
          <p:nvPr/>
        </p:nvGrpSpPr>
        <p:grpSpPr>
          <a:xfrm>
            <a:off x="5667598" y="5868444"/>
            <a:ext cx="1480588" cy="852376"/>
            <a:chOff x="4615412" y="5580345"/>
            <a:chExt cx="1480588" cy="852376"/>
          </a:xfrm>
        </p:grpSpPr>
        <p:pic>
          <p:nvPicPr>
            <p:cNvPr id="23" name="Picture 2" descr="API 101">
              <a:extLst>
                <a:ext uri="{FF2B5EF4-FFF2-40B4-BE49-F238E27FC236}">
                  <a16:creationId xmlns:a16="http://schemas.microsoft.com/office/drawing/2014/main" id="{BE1A2849-499B-6F49-BF84-893C3D383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9066" y="5580345"/>
              <a:ext cx="753279" cy="57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40">
              <a:extLst>
                <a:ext uri="{FF2B5EF4-FFF2-40B4-BE49-F238E27FC236}">
                  <a16:creationId xmlns:a16="http://schemas.microsoft.com/office/drawing/2014/main" id="{7D0E5327-FD93-AF40-B75E-B592BEDF0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5412" y="6155722"/>
              <a:ext cx="14805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Engineer</a:t>
              </a:r>
            </a:p>
          </p:txBody>
        </p:sp>
      </p:grpSp>
      <p:sp>
        <p:nvSpPr>
          <p:cNvPr id="32" name="Freeform 31">
            <a:extLst>
              <a:ext uri="{FF2B5EF4-FFF2-40B4-BE49-F238E27FC236}">
                <a16:creationId xmlns:a16="http://schemas.microsoft.com/office/drawing/2014/main" id="{BBE2FEE4-4D36-2E42-B660-C147848D0ABF}"/>
              </a:ext>
            </a:extLst>
          </p:cNvPr>
          <p:cNvSpPr/>
          <p:nvPr/>
        </p:nvSpPr>
        <p:spPr>
          <a:xfrm>
            <a:off x="3228399" y="5463264"/>
            <a:ext cx="2514601" cy="894522"/>
          </a:xfrm>
          <a:custGeom>
            <a:avLst/>
            <a:gdLst>
              <a:gd name="connsiteX0" fmla="*/ 3251516 w 3251516"/>
              <a:gd name="connsiteY0" fmla="*/ 1743616 h 1743616"/>
              <a:gd name="connsiteX1" fmla="*/ 955577 w 3251516"/>
              <a:gd name="connsiteY1" fmla="*/ 700007 h 1743616"/>
              <a:gd name="connsiteX2" fmla="*/ 418863 w 3251516"/>
              <a:gd name="connsiteY2" fmla="*/ 4268 h 1743616"/>
              <a:gd name="connsiteX3" fmla="*/ 11359 w 3251516"/>
              <a:gd name="connsiteY3" fmla="*/ 431651 h 1743616"/>
              <a:gd name="connsiteX0" fmla="*/ 3240157 w 3240157"/>
              <a:gd name="connsiteY0" fmla="*/ 1311965 h 1311965"/>
              <a:gd name="connsiteX1" fmla="*/ 944218 w 3240157"/>
              <a:gd name="connsiteY1" fmla="*/ 268356 h 1311965"/>
              <a:gd name="connsiteX2" fmla="*/ 0 w 3240157"/>
              <a:gd name="connsiteY2" fmla="*/ 0 h 1311965"/>
              <a:gd name="connsiteX0" fmla="*/ 3240157 w 3240157"/>
              <a:gd name="connsiteY0" fmla="*/ 1311965 h 1311965"/>
              <a:gd name="connsiteX1" fmla="*/ 775253 w 3240157"/>
              <a:gd name="connsiteY1" fmla="*/ 1003852 h 1311965"/>
              <a:gd name="connsiteX2" fmla="*/ 0 w 3240157"/>
              <a:gd name="connsiteY2" fmla="*/ 0 h 1311965"/>
              <a:gd name="connsiteX0" fmla="*/ 2620977 w 2620977"/>
              <a:gd name="connsiteY0" fmla="*/ 884583 h 884583"/>
              <a:gd name="connsiteX1" fmla="*/ 156073 w 2620977"/>
              <a:gd name="connsiteY1" fmla="*/ 576470 h 884583"/>
              <a:gd name="connsiteX2" fmla="*/ 116315 w 2620977"/>
              <a:gd name="connsiteY2" fmla="*/ 0 h 884583"/>
              <a:gd name="connsiteX0" fmla="*/ 2652416 w 2652416"/>
              <a:gd name="connsiteY0" fmla="*/ 884583 h 884583"/>
              <a:gd name="connsiteX1" fmla="*/ 187512 w 2652416"/>
              <a:gd name="connsiteY1" fmla="*/ 576470 h 884583"/>
              <a:gd name="connsiteX2" fmla="*/ 147754 w 2652416"/>
              <a:gd name="connsiteY2" fmla="*/ 0 h 884583"/>
              <a:gd name="connsiteX0" fmla="*/ 2504662 w 2504662"/>
              <a:gd name="connsiteY0" fmla="*/ 884583 h 884583"/>
              <a:gd name="connsiteX1" fmla="*/ 487019 w 2504662"/>
              <a:gd name="connsiteY1" fmla="*/ 387626 h 884583"/>
              <a:gd name="connsiteX2" fmla="*/ 0 w 2504662"/>
              <a:gd name="connsiteY2" fmla="*/ 0 h 884583"/>
              <a:gd name="connsiteX0" fmla="*/ 2514601 w 2514601"/>
              <a:gd name="connsiteY0" fmla="*/ 1023731 h 1023731"/>
              <a:gd name="connsiteX1" fmla="*/ 496958 w 2514601"/>
              <a:gd name="connsiteY1" fmla="*/ 526774 h 1023731"/>
              <a:gd name="connsiteX2" fmla="*/ 0 w 2514601"/>
              <a:gd name="connsiteY2" fmla="*/ 0 h 1023731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1" h="894522">
                <a:moveTo>
                  <a:pt x="2514601" y="894522"/>
                </a:moveTo>
                <a:cubicBezTo>
                  <a:pt x="1463538" y="746263"/>
                  <a:pt x="916058" y="675861"/>
                  <a:pt x="496958" y="526774"/>
                </a:cubicBezTo>
                <a:cubicBezTo>
                  <a:pt x="77858" y="377687"/>
                  <a:pt x="37686" y="175178"/>
                  <a:pt x="0" y="0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339B867A-3C0C-BA43-A911-489BB1B226B2}"/>
              </a:ext>
            </a:extLst>
          </p:cNvPr>
          <p:cNvSpPr/>
          <p:nvPr/>
        </p:nvSpPr>
        <p:spPr>
          <a:xfrm>
            <a:off x="4595498" y="3024751"/>
            <a:ext cx="1403162" cy="2895971"/>
          </a:xfrm>
          <a:custGeom>
            <a:avLst/>
            <a:gdLst>
              <a:gd name="connsiteX0" fmla="*/ 1395121 w 1403162"/>
              <a:gd name="connsiteY0" fmla="*/ 2892289 h 2895971"/>
              <a:gd name="connsiteX1" fmla="*/ 162671 w 1403162"/>
              <a:gd name="connsiteY1" fmla="*/ 1828802 h 2895971"/>
              <a:gd name="connsiteX2" fmla="*/ 122912 w 1403162"/>
              <a:gd name="connsiteY2" fmla="*/ 0 h 289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162" h="2895971" extrusionOk="0">
                <a:moveTo>
                  <a:pt x="1395121" y="2892289"/>
                </a:moveTo>
                <a:cubicBezTo>
                  <a:pt x="1647656" y="3013296"/>
                  <a:pt x="351059" y="2418008"/>
                  <a:pt x="162671" y="1828802"/>
                </a:cubicBezTo>
                <a:cubicBezTo>
                  <a:pt x="-186873" y="1270716"/>
                  <a:pt x="216685" y="505136"/>
                  <a:pt x="122912" y="0"/>
                </a:cubicBezTo>
              </a:path>
            </a:pathLst>
          </a:custGeom>
          <a:noFill/>
          <a:ln w="19050">
            <a:solidFill>
              <a:srgbClr val="002060"/>
            </a:solidFill>
            <a:prstDash val="dash"/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3211780792">
                  <a:custGeom>
                    <a:avLst/>
                    <a:gdLst>
                      <a:gd name="connsiteX0" fmla="*/ 1358661 w 1358985"/>
                      <a:gd name="connsiteY0" fmla="*/ 2892289 h 2892483"/>
                      <a:gd name="connsiteX1" fmla="*/ 126211 w 1358985"/>
                      <a:gd name="connsiteY1" fmla="*/ 1828802 h 2892483"/>
                      <a:gd name="connsiteX2" fmla="*/ 86452 w 1358985"/>
                      <a:gd name="connsiteY2" fmla="*/ 0 h 2892483"/>
                      <a:gd name="connsiteX0" fmla="*/ 1395121 w 1403162"/>
                      <a:gd name="connsiteY0" fmla="*/ 2892289 h 2895971"/>
                      <a:gd name="connsiteX1" fmla="*/ 162671 w 1403162"/>
                      <a:gd name="connsiteY1" fmla="*/ 1828802 h 2895971"/>
                      <a:gd name="connsiteX2" fmla="*/ 122912 w 1403162"/>
                      <a:gd name="connsiteY2" fmla="*/ 0 h 2895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3162" h="2895971" extrusionOk="0">
                        <a:moveTo>
                          <a:pt x="1395121" y="2892289"/>
                        </a:moveTo>
                        <a:cubicBezTo>
                          <a:pt x="1507720" y="2947376"/>
                          <a:pt x="404697" y="2374664"/>
                          <a:pt x="162671" y="1828802"/>
                        </a:cubicBezTo>
                        <a:cubicBezTo>
                          <a:pt x="-151448" y="1308954"/>
                          <a:pt x="78037" y="500415"/>
                          <a:pt x="122912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BC9055E-A1DF-2A4F-8E5A-54160F26BC7A}"/>
              </a:ext>
            </a:extLst>
          </p:cNvPr>
          <p:cNvSpPr/>
          <p:nvPr/>
        </p:nvSpPr>
        <p:spPr>
          <a:xfrm>
            <a:off x="6578493" y="4472321"/>
            <a:ext cx="119268" cy="1311966"/>
          </a:xfrm>
          <a:custGeom>
            <a:avLst/>
            <a:gdLst>
              <a:gd name="connsiteX0" fmla="*/ 3251516 w 3251516"/>
              <a:gd name="connsiteY0" fmla="*/ 1743616 h 1743616"/>
              <a:gd name="connsiteX1" fmla="*/ 955577 w 3251516"/>
              <a:gd name="connsiteY1" fmla="*/ 700007 h 1743616"/>
              <a:gd name="connsiteX2" fmla="*/ 418863 w 3251516"/>
              <a:gd name="connsiteY2" fmla="*/ 4268 h 1743616"/>
              <a:gd name="connsiteX3" fmla="*/ 11359 w 3251516"/>
              <a:gd name="connsiteY3" fmla="*/ 431651 h 1743616"/>
              <a:gd name="connsiteX0" fmla="*/ 3240157 w 3240157"/>
              <a:gd name="connsiteY0" fmla="*/ 1311965 h 1311965"/>
              <a:gd name="connsiteX1" fmla="*/ 944218 w 3240157"/>
              <a:gd name="connsiteY1" fmla="*/ 268356 h 1311965"/>
              <a:gd name="connsiteX2" fmla="*/ 0 w 3240157"/>
              <a:gd name="connsiteY2" fmla="*/ 0 h 1311965"/>
              <a:gd name="connsiteX0" fmla="*/ 3240157 w 3240157"/>
              <a:gd name="connsiteY0" fmla="*/ 1311965 h 1311965"/>
              <a:gd name="connsiteX1" fmla="*/ 775253 w 3240157"/>
              <a:gd name="connsiteY1" fmla="*/ 1003852 h 1311965"/>
              <a:gd name="connsiteX2" fmla="*/ 0 w 3240157"/>
              <a:gd name="connsiteY2" fmla="*/ 0 h 1311965"/>
              <a:gd name="connsiteX0" fmla="*/ 2620977 w 2620977"/>
              <a:gd name="connsiteY0" fmla="*/ 884583 h 884583"/>
              <a:gd name="connsiteX1" fmla="*/ 156073 w 2620977"/>
              <a:gd name="connsiteY1" fmla="*/ 576470 h 884583"/>
              <a:gd name="connsiteX2" fmla="*/ 116315 w 2620977"/>
              <a:gd name="connsiteY2" fmla="*/ 0 h 884583"/>
              <a:gd name="connsiteX0" fmla="*/ 2652416 w 2652416"/>
              <a:gd name="connsiteY0" fmla="*/ 884583 h 884583"/>
              <a:gd name="connsiteX1" fmla="*/ 187512 w 2652416"/>
              <a:gd name="connsiteY1" fmla="*/ 576470 h 884583"/>
              <a:gd name="connsiteX2" fmla="*/ 147754 w 2652416"/>
              <a:gd name="connsiteY2" fmla="*/ 0 h 884583"/>
              <a:gd name="connsiteX0" fmla="*/ 2504662 w 2504662"/>
              <a:gd name="connsiteY0" fmla="*/ 884583 h 884583"/>
              <a:gd name="connsiteX1" fmla="*/ 487019 w 2504662"/>
              <a:gd name="connsiteY1" fmla="*/ 387626 h 884583"/>
              <a:gd name="connsiteX2" fmla="*/ 0 w 2504662"/>
              <a:gd name="connsiteY2" fmla="*/ 0 h 884583"/>
              <a:gd name="connsiteX0" fmla="*/ 2514601 w 2514601"/>
              <a:gd name="connsiteY0" fmla="*/ 1023731 h 1023731"/>
              <a:gd name="connsiteX1" fmla="*/ 496958 w 2514601"/>
              <a:gd name="connsiteY1" fmla="*/ 526774 h 1023731"/>
              <a:gd name="connsiteX2" fmla="*/ 0 w 2514601"/>
              <a:gd name="connsiteY2" fmla="*/ 0 h 1023731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  <a:gd name="connsiteX0" fmla="*/ 2134316 w 2134316"/>
              <a:gd name="connsiteY0" fmla="*/ 2763079 h 2763079"/>
              <a:gd name="connsiteX1" fmla="*/ 116673 w 2134316"/>
              <a:gd name="connsiteY1" fmla="*/ 2395331 h 2763079"/>
              <a:gd name="connsiteX2" fmla="*/ 206124 w 2134316"/>
              <a:gd name="connsiteY2" fmla="*/ 0 h 2763079"/>
              <a:gd name="connsiteX0" fmla="*/ 1955582 w 1955582"/>
              <a:gd name="connsiteY0" fmla="*/ 2763079 h 2763079"/>
              <a:gd name="connsiteX1" fmla="*/ 186418 w 1955582"/>
              <a:gd name="connsiteY1" fmla="*/ 1639958 h 2763079"/>
              <a:gd name="connsiteX2" fmla="*/ 27390 w 1955582"/>
              <a:gd name="connsiteY2" fmla="*/ 0 h 2763079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98785 w 993914"/>
              <a:gd name="connsiteY1" fmla="*/ 1997767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98785 w 993914"/>
              <a:gd name="connsiteY1" fmla="*/ 1997767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9 w 993914"/>
              <a:gd name="connsiteY1" fmla="*/ 1938132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9 w 993914"/>
              <a:gd name="connsiteY1" fmla="*/ 1938132 h 2941984"/>
              <a:gd name="connsiteX2" fmla="*/ 0 w 993914"/>
              <a:gd name="connsiteY2" fmla="*/ 0 h 2941984"/>
              <a:gd name="connsiteX0" fmla="*/ 996064 w 996064"/>
              <a:gd name="connsiteY0" fmla="*/ 2941984 h 2941984"/>
              <a:gd name="connsiteX1" fmla="*/ 161179 w 996064"/>
              <a:gd name="connsiteY1" fmla="*/ 1938132 h 2941984"/>
              <a:gd name="connsiteX2" fmla="*/ 2150 w 996064"/>
              <a:gd name="connsiteY2" fmla="*/ 0 h 2941984"/>
              <a:gd name="connsiteX0" fmla="*/ 92868 w 241961"/>
              <a:gd name="connsiteY0" fmla="*/ 2464905 h 2464905"/>
              <a:gd name="connsiteX1" fmla="*/ 241957 w 241961"/>
              <a:gd name="connsiteY1" fmla="*/ 1938132 h 2464905"/>
              <a:gd name="connsiteX2" fmla="*/ 82928 w 241961"/>
              <a:gd name="connsiteY2" fmla="*/ 0 h 2464905"/>
              <a:gd name="connsiteX0" fmla="*/ 91401 w 250433"/>
              <a:gd name="connsiteY0" fmla="*/ 2464905 h 2464905"/>
              <a:gd name="connsiteX1" fmla="*/ 250429 w 250433"/>
              <a:gd name="connsiteY1" fmla="*/ 1828802 h 2464905"/>
              <a:gd name="connsiteX2" fmla="*/ 81461 w 250433"/>
              <a:gd name="connsiteY2" fmla="*/ 0 h 2464905"/>
              <a:gd name="connsiteX0" fmla="*/ 94771 w 260441"/>
              <a:gd name="connsiteY0" fmla="*/ 1620079 h 1620079"/>
              <a:gd name="connsiteX1" fmla="*/ 253799 w 260441"/>
              <a:gd name="connsiteY1" fmla="*/ 983976 h 1620079"/>
              <a:gd name="connsiteX2" fmla="*/ 233918 w 260441"/>
              <a:gd name="connsiteY2" fmla="*/ 0 h 1620079"/>
              <a:gd name="connsiteX0" fmla="*/ 0 w 165670"/>
              <a:gd name="connsiteY0" fmla="*/ 1620079 h 1620079"/>
              <a:gd name="connsiteX1" fmla="*/ 159028 w 165670"/>
              <a:gd name="connsiteY1" fmla="*/ 983976 h 1620079"/>
              <a:gd name="connsiteX2" fmla="*/ 139147 w 165670"/>
              <a:gd name="connsiteY2" fmla="*/ 0 h 1620079"/>
              <a:gd name="connsiteX0" fmla="*/ 0 w 157028"/>
              <a:gd name="connsiteY0" fmla="*/ 1620079 h 1620079"/>
              <a:gd name="connsiteX1" fmla="*/ 149089 w 157028"/>
              <a:gd name="connsiteY1" fmla="*/ 834889 h 1620079"/>
              <a:gd name="connsiteX2" fmla="*/ 139147 w 157028"/>
              <a:gd name="connsiteY2" fmla="*/ 0 h 1620079"/>
              <a:gd name="connsiteX0" fmla="*/ 0 w 149559"/>
              <a:gd name="connsiteY0" fmla="*/ 1620079 h 1620079"/>
              <a:gd name="connsiteX1" fmla="*/ 149089 w 149559"/>
              <a:gd name="connsiteY1" fmla="*/ 834889 h 1620079"/>
              <a:gd name="connsiteX2" fmla="*/ 139147 w 149559"/>
              <a:gd name="connsiteY2" fmla="*/ 0 h 1620079"/>
              <a:gd name="connsiteX0" fmla="*/ 0 w 135761"/>
              <a:gd name="connsiteY0" fmla="*/ 1480931 h 1480931"/>
              <a:gd name="connsiteX1" fmla="*/ 129210 w 135761"/>
              <a:gd name="connsiteY1" fmla="*/ 834889 h 1480931"/>
              <a:gd name="connsiteX2" fmla="*/ 119268 w 135761"/>
              <a:gd name="connsiteY2" fmla="*/ 0 h 1480931"/>
              <a:gd name="connsiteX0" fmla="*/ 0 w 127662"/>
              <a:gd name="connsiteY0" fmla="*/ 1480931 h 1480931"/>
              <a:gd name="connsiteX1" fmla="*/ 119271 w 127662"/>
              <a:gd name="connsiteY1" fmla="*/ 705681 h 1480931"/>
              <a:gd name="connsiteX2" fmla="*/ 119268 w 127662"/>
              <a:gd name="connsiteY2" fmla="*/ 0 h 1480931"/>
              <a:gd name="connsiteX0" fmla="*/ 0 w 131110"/>
              <a:gd name="connsiteY0" fmla="*/ 1480931 h 1480931"/>
              <a:gd name="connsiteX1" fmla="*/ 119271 w 131110"/>
              <a:gd name="connsiteY1" fmla="*/ 705681 h 1480931"/>
              <a:gd name="connsiteX2" fmla="*/ 119268 w 131110"/>
              <a:gd name="connsiteY2" fmla="*/ 0 h 1480931"/>
              <a:gd name="connsiteX0" fmla="*/ 0 w 127661"/>
              <a:gd name="connsiteY0" fmla="*/ 1480931 h 1480931"/>
              <a:gd name="connsiteX1" fmla="*/ 119271 w 127661"/>
              <a:gd name="connsiteY1" fmla="*/ 705681 h 1480931"/>
              <a:gd name="connsiteX2" fmla="*/ 119268 w 127661"/>
              <a:gd name="connsiteY2" fmla="*/ 0 h 1480931"/>
              <a:gd name="connsiteX0" fmla="*/ 0 w 127661"/>
              <a:gd name="connsiteY0" fmla="*/ 1480931 h 1480931"/>
              <a:gd name="connsiteX1" fmla="*/ 119271 w 127661"/>
              <a:gd name="connsiteY1" fmla="*/ 705681 h 1480931"/>
              <a:gd name="connsiteX2" fmla="*/ 119268 w 127661"/>
              <a:gd name="connsiteY2" fmla="*/ 0 h 1480931"/>
              <a:gd name="connsiteX0" fmla="*/ 0 w 125967"/>
              <a:gd name="connsiteY0" fmla="*/ 1480931 h 1480931"/>
              <a:gd name="connsiteX1" fmla="*/ 119271 w 125967"/>
              <a:gd name="connsiteY1" fmla="*/ 705681 h 1480931"/>
              <a:gd name="connsiteX2" fmla="*/ 119268 w 125967"/>
              <a:gd name="connsiteY2" fmla="*/ 0 h 1480931"/>
              <a:gd name="connsiteX0" fmla="*/ 0 w 125967"/>
              <a:gd name="connsiteY0" fmla="*/ 1311966 h 1311966"/>
              <a:gd name="connsiteX1" fmla="*/ 119271 w 125967"/>
              <a:gd name="connsiteY1" fmla="*/ 536716 h 1311966"/>
              <a:gd name="connsiteX2" fmla="*/ 119268 w 125967"/>
              <a:gd name="connsiteY2" fmla="*/ 0 h 1311966"/>
              <a:gd name="connsiteX0" fmla="*/ 0 w 119268"/>
              <a:gd name="connsiteY0" fmla="*/ 1311966 h 1311966"/>
              <a:gd name="connsiteX1" fmla="*/ 109332 w 119268"/>
              <a:gd name="connsiteY1" fmla="*/ 715620 h 1311966"/>
              <a:gd name="connsiteX2" fmla="*/ 119268 w 119268"/>
              <a:gd name="connsiteY2" fmla="*/ 0 h 131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268" h="1311966">
                <a:moveTo>
                  <a:pt x="0" y="1311966"/>
                </a:moveTo>
                <a:cubicBezTo>
                  <a:pt x="42242" y="1143829"/>
                  <a:pt x="89454" y="934281"/>
                  <a:pt x="109332" y="715620"/>
                </a:cubicBezTo>
                <a:cubicBezTo>
                  <a:pt x="129210" y="496959"/>
                  <a:pt x="107258" y="274569"/>
                  <a:pt x="119268" y="0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BACD0F8-7419-A347-BC38-110FDF98C6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6499" y="3557193"/>
            <a:ext cx="3294535" cy="129139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7" name="Freeform 36">
            <a:extLst>
              <a:ext uri="{FF2B5EF4-FFF2-40B4-BE49-F238E27FC236}">
                <a16:creationId xmlns:a16="http://schemas.microsoft.com/office/drawing/2014/main" id="{523D4987-3E38-8543-B8C4-182F5DEDC53A}"/>
              </a:ext>
            </a:extLst>
          </p:cNvPr>
          <p:cNvSpPr/>
          <p:nvPr/>
        </p:nvSpPr>
        <p:spPr>
          <a:xfrm>
            <a:off x="6906724" y="4934850"/>
            <a:ext cx="2256319" cy="1272209"/>
          </a:xfrm>
          <a:custGeom>
            <a:avLst/>
            <a:gdLst>
              <a:gd name="connsiteX0" fmla="*/ 3251516 w 3251516"/>
              <a:gd name="connsiteY0" fmla="*/ 1743616 h 1743616"/>
              <a:gd name="connsiteX1" fmla="*/ 955577 w 3251516"/>
              <a:gd name="connsiteY1" fmla="*/ 700007 h 1743616"/>
              <a:gd name="connsiteX2" fmla="*/ 418863 w 3251516"/>
              <a:gd name="connsiteY2" fmla="*/ 4268 h 1743616"/>
              <a:gd name="connsiteX3" fmla="*/ 11359 w 3251516"/>
              <a:gd name="connsiteY3" fmla="*/ 431651 h 1743616"/>
              <a:gd name="connsiteX0" fmla="*/ 3240157 w 3240157"/>
              <a:gd name="connsiteY0" fmla="*/ 1311965 h 1311965"/>
              <a:gd name="connsiteX1" fmla="*/ 944218 w 3240157"/>
              <a:gd name="connsiteY1" fmla="*/ 268356 h 1311965"/>
              <a:gd name="connsiteX2" fmla="*/ 0 w 3240157"/>
              <a:gd name="connsiteY2" fmla="*/ 0 h 1311965"/>
              <a:gd name="connsiteX0" fmla="*/ 3240157 w 3240157"/>
              <a:gd name="connsiteY0" fmla="*/ 1311965 h 1311965"/>
              <a:gd name="connsiteX1" fmla="*/ 775253 w 3240157"/>
              <a:gd name="connsiteY1" fmla="*/ 1003852 h 1311965"/>
              <a:gd name="connsiteX2" fmla="*/ 0 w 3240157"/>
              <a:gd name="connsiteY2" fmla="*/ 0 h 1311965"/>
              <a:gd name="connsiteX0" fmla="*/ 2620977 w 2620977"/>
              <a:gd name="connsiteY0" fmla="*/ 884583 h 884583"/>
              <a:gd name="connsiteX1" fmla="*/ 156073 w 2620977"/>
              <a:gd name="connsiteY1" fmla="*/ 576470 h 884583"/>
              <a:gd name="connsiteX2" fmla="*/ 116315 w 2620977"/>
              <a:gd name="connsiteY2" fmla="*/ 0 h 884583"/>
              <a:gd name="connsiteX0" fmla="*/ 2652416 w 2652416"/>
              <a:gd name="connsiteY0" fmla="*/ 884583 h 884583"/>
              <a:gd name="connsiteX1" fmla="*/ 187512 w 2652416"/>
              <a:gd name="connsiteY1" fmla="*/ 576470 h 884583"/>
              <a:gd name="connsiteX2" fmla="*/ 147754 w 2652416"/>
              <a:gd name="connsiteY2" fmla="*/ 0 h 884583"/>
              <a:gd name="connsiteX0" fmla="*/ 2504662 w 2504662"/>
              <a:gd name="connsiteY0" fmla="*/ 884583 h 884583"/>
              <a:gd name="connsiteX1" fmla="*/ 487019 w 2504662"/>
              <a:gd name="connsiteY1" fmla="*/ 387626 h 884583"/>
              <a:gd name="connsiteX2" fmla="*/ 0 w 2504662"/>
              <a:gd name="connsiteY2" fmla="*/ 0 h 884583"/>
              <a:gd name="connsiteX0" fmla="*/ 2514601 w 2514601"/>
              <a:gd name="connsiteY0" fmla="*/ 1023731 h 1023731"/>
              <a:gd name="connsiteX1" fmla="*/ 496958 w 2514601"/>
              <a:gd name="connsiteY1" fmla="*/ 526774 h 1023731"/>
              <a:gd name="connsiteX2" fmla="*/ 0 w 2514601"/>
              <a:gd name="connsiteY2" fmla="*/ 0 h 1023731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  <a:gd name="connsiteX0" fmla="*/ 2134316 w 2134316"/>
              <a:gd name="connsiteY0" fmla="*/ 2763079 h 2763079"/>
              <a:gd name="connsiteX1" fmla="*/ 116673 w 2134316"/>
              <a:gd name="connsiteY1" fmla="*/ 2395331 h 2763079"/>
              <a:gd name="connsiteX2" fmla="*/ 206124 w 2134316"/>
              <a:gd name="connsiteY2" fmla="*/ 0 h 2763079"/>
              <a:gd name="connsiteX0" fmla="*/ 1955582 w 1955582"/>
              <a:gd name="connsiteY0" fmla="*/ 2763079 h 2763079"/>
              <a:gd name="connsiteX1" fmla="*/ 186418 w 1955582"/>
              <a:gd name="connsiteY1" fmla="*/ 1639958 h 2763079"/>
              <a:gd name="connsiteX2" fmla="*/ 27390 w 1955582"/>
              <a:gd name="connsiteY2" fmla="*/ 0 h 2763079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98785 w 993914"/>
              <a:gd name="connsiteY1" fmla="*/ 1997767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98785 w 993914"/>
              <a:gd name="connsiteY1" fmla="*/ 1997767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9 w 993914"/>
              <a:gd name="connsiteY1" fmla="*/ 1938132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9 w 993914"/>
              <a:gd name="connsiteY1" fmla="*/ 1938132 h 2941984"/>
              <a:gd name="connsiteX2" fmla="*/ 0 w 993914"/>
              <a:gd name="connsiteY2" fmla="*/ 0 h 2941984"/>
              <a:gd name="connsiteX0" fmla="*/ 996064 w 996064"/>
              <a:gd name="connsiteY0" fmla="*/ 2941984 h 2941984"/>
              <a:gd name="connsiteX1" fmla="*/ 161179 w 996064"/>
              <a:gd name="connsiteY1" fmla="*/ 1938132 h 2941984"/>
              <a:gd name="connsiteX2" fmla="*/ 2150 w 996064"/>
              <a:gd name="connsiteY2" fmla="*/ 0 h 2941984"/>
              <a:gd name="connsiteX0" fmla="*/ 92868 w 241961"/>
              <a:gd name="connsiteY0" fmla="*/ 2464905 h 2464905"/>
              <a:gd name="connsiteX1" fmla="*/ 241957 w 241961"/>
              <a:gd name="connsiteY1" fmla="*/ 1938132 h 2464905"/>
              <a:gd name="connsiteX2" fmla="*/ 82928 w 241961"/>
              <a:gd name="connsiteY2" fmla="*/ 0 h 2464905"/>
              <a:gd name="connsiteX0" fmla="*/ 91401 w 250433"/>
              <a:gd name="connsiteY0" fmla="*/ 2464905 h 2464905"/>
              <a:gd name="connsiteX1" fmla="*/ 250429 w 250433"/>
              <a:gd name="connsiteY1" fmla="*/ 1828802 h 2464905"/>
              <a:gd name="connsiteX2" fmla="*/ 81461 w 250433"/>
              <a:gd name="connsiteY2" fmla="*/ 0 h 2464905"/>
              <a:gd name="connsiteX0" fmla="*/ 94771 w 260441"/>
              <a:gd name="connsiteY0" fmla="*/ 1620079 h 1620079"/>
              <a:gd name="connsiteX1" fmla="*/ 253799 w 260441"/>
              <a:gd name="connsiteY1" fmla="*/ 983976 h 1620079"/>
              <a:gd name="connsiteX2" fmla="*/ 233918 w 260441"/>
              <a:gd name="connsiteY2" fmla="*/ 0 h 1620079"/>
              <a:gd name="connsiteX0" fmla="*/ 0 w 165670"/>
              <a:gd name="connsiteY0" fmla="*/ 1620079 h 1620079"/>
              <a:gd name="connsiteX1" fmla="*/ 159028 w 165670"/>
              <a:gd name="connsiteY1" fmla="*/ 983976 h 1620079"/>
              <a:gd name="connsiteX2" fmla="*/ 139147 w 165670"/>
              <a:gd name="connsiteY2" fmla="*/ 0 h 1620079"/>
              <a:gd name="connsiteX0" fmla="*/ 0 w 157028"/>
              <a:gd name="connsiteY0" fmla="*/ 1620079 h 1620079"/>
              <a:gd name="connsiteX1" fmla="*/ 149089 w 157028"/>
              <a:gd name="connsiteY1" fmla="*/ 834889 h 1620079"/>
              <a:gd name="connsiteX2" fmla="*/ 139147 w 157028"/>
              <a:gd name="connsiteY2" fmla="*/ 0 h 1620079"/>
              <a:gd name="connsiteX0" fmla="*/ 0 w 149559"/>
              <a:gd name="connsiteY0" fmla="*/ 1620079 h 1620079"/>
              <a:gd name="connsiteX1" fmla="*/ 149089 w 149559"/>
              <a:gd name="connsiteY1" fmla="*/ 834889 h 1620079"/>
              <a:gd name="connsiteX2" fmla="*/ 139147 w 149559"/>
              <a:gd name="connsiteY2" fmla="*/ 0 h 1620079"/>
              <a:gd name="connsiteX0" fmla="*/ 0 w 135761"/>
              <a:gd name="connsiteY0" fmla="*/ 1480931 h 1480931"/>
              <a:gd name="connsiteX1" fmla="*/ 129210 w 135761"/>
              <a:gd name="connsiteY1" fmla="*/ 834889 h 1480931"/>
              <a:gd name="connsiteX2" fmla="*/ 119268 w 135761"/>
              <a:gd name="connsiteY2" fmla="*/ 0 h 1480931"/>
              <a:gd name="connsiteX0" fmla="*/ 0 w 127662"/>
              <a:gd name="connsiteY0" fmla="*/ 1480931 h 1480931"/>
              <a:gd name="connsiteX1" fmla="*/ 119271 w 127662"/>
              <a:gd name="connsiteY1" fmla="*/ 705681 h 1480931"/>
              <a:gd name="connsiteX2" fmla="*/ 119268 w 127662"/>
              <a:gd name="connsiteY2" fmla="*/ 0 h 1480931"/>
              <a:gd name="connsiteX0" fmla="*/ 0 w 131110"/>
              <a:gd name="connsiteY0" fmla="*/ 1480931 h 1480931"/>
              <a:gd name="connsiteX1" fmla="*/ 119271 w 131110"/>
              <a:gd name="connsiteY1" fmla="*/ 705681 h 1480931"/>
              <a:gd name="connsiteX2" fmla="*/ 119268 w 131110"/>
              <a:gd name="connsiteY2" fmla="*/ 0 h 1480931"/>
              <a:gd name="connsiteX0" fmla="*/ 0 w 127661"/>
              <a:gd name="connsiteY0" fmla="*/ 1480931 h 1480931"/>
              <a:gd name="connsiteX1" fmla="*/ 119271 w 127661"/>
              <a:gd name="connsiteY1" fmla="*/ 705681 h 1480931"/>
              <a:gd name="connsiteX2" fmla="*/ 119268 w 127661"/>
              <a:gd name="connsiteY2" fmla="*/ 0 h 1480931"/>
              <a:gd name="connsiteX0" fmla="*/ 0 w 127661"/>
              <a:gd name="connsiteY0" fmla="*/ 1480931 h 1480931"/>
              <a:gd name="connsiteX1" fmla="*/ 119271 w 127661"/>
              <a:gd name="connsiteY1" fmla="*/ 705681 h 1480931"/>
              <a:gd name="connsiteX2" fmla="*/ 119268 w 127661"/>
              <a:gd name="connsiteY2" fmla="*/ 0 h 1480931"/>
              <a:gd name="connsiteX0" fmla="*/ 0 w 125967"/>
              <a:gd name="connsiteY0" fmla="*/ 1480931 h 1480931"/>
              <a:gd name="connsiteX1" fmla="*/ 119271 w 125967"/>
              <a:gd name="connsiteY1" fmla="*/ 705681 h 1480931"/>
              <a:gd name="connsiteX2" fmla="*/ 119268 w 125967"/>
              <a:gd name="connsiteY2" fmla="*/ 0 h 1480931"/>
              <a:gd name="connsiteX0" fmla="*/ 0 w 125967"/>
              <a:gd name="connsiteY0" fmla="*/ 1311966 h 1311966"/>
              <a:gd name="connsiteX1" fmla="*/ 119271 w 125967"/>
              <a:gd name="connsiteY1" fmla="*/ 536716 h 1311966"/>
              <a:gd name="connsiteX2" fmla="*/ 119268 w 125967"/>
              <a:gd name="connsiteY2" fmla="*/ 0 h 1311966"/>
              <a:gd name="connsiteX0" fmla="*/ 0 w 119268"/>
              <a:gd name="connsiteY0" fmla="*/ 1311966 h 1311966"/>
              <a:gd name="connsiteX1" fmla="*/ 109332 w 119268"/>
              <a:gd name="connsiteY1" fmla="*/ 715620 h 1311966"/>
              <a:gd name="connsiteX2" fmla="*/ 119268 w 119268"/>
              <a:gd name="connsiteY2" fmla="*/ 0 h 1311966"/>
              <a:gd name="connsiteX0" fmla="*/ 79535 w 2335716"/>
              <a:gd name="connsiteY0" fmla="*/ 1272209 h 1272209"/>
              <a:gd name="connsiteX1" fmla="*/ 188867 w 2335716"/>
              <a:gd name="connsiteY1" fmla="*/ 675863 h 1272209"/>
              <a:gd name="connsiteX2" fmla="*/ 2335716 w 2335716"/>
              <a:gd name="connsiteY2" fmla="*/ 0 h 1272209"/>
              <a:gd name="connsiteX0" fmla="*/ 0 w 2256181"/>
              <a:gd name="connsiteY0" fmla="*/ 1272209 h 1272209"/>
              <a:gd name="connsiteX1" fmla="*/ 1560446 w 2256181"/>
              <a:gd name="connsiteY1" fmla="*/ 894524 h 1272209"/>
              <a:gd name="connsiteX2" fmla="*/ 2256181 w 2256181"/>
              <a:gd name="connsiteY2" fmla="*/ 0 h 1272209"/>
              <a:gd name="connsiteX0" fmla="*/ 0 w 2256181"/>
              <a:gd name="connsiteY0" fmla="*/ 1272209 h 1272209"/>
              <a:gd name="connsiteX1" fmla="*/ 1560446 w 2256181"/>
              <a:gd name="connsiteY1" fmla="*/ 894524 h 1272209"/>
              <a:gd name="connsiteX2" fmla="*/ 2256181 w 2256181"/>
              <a:gd name="connsiteY2" fmla="*/ 0 h 1272209"/>
              <a:gd name="connsiteX0" fmla="*/ 0 w 2256181"/>
              <a:gd name="connsiteY0" fmla="*/ 1272209 h 1272209"/>
              <a:gd name="connsiteX1" fmla="*/ 1560446 w 2256181"/>
              <a:gd name="connsiteY1" fmla="*/ 894524 h 1272209"/>
              <a:gd name="connsiteX2" fmla="*/ 2256181 w 2256181"/>
              <a:gd name="connsiteY2" fmla="*/ 0 h 1272209"/>
              <a:gd name="connsiteX0" fmla="*/ 0 w 2256319"/>
              <a:gd name="connsiteY0" fmla="*/ 1272209 h 1272209"/>
              <a:gd name="connsiteX1" fmla="*/ 1560446 w 2256319"/>
              <a:gd name="connsiteY1" fmla="*/ 894524 h 1272209"/>
              <a:gd name="connsiteX2" fmla="*/ 2256181 w 2256319"/>
              <a:gd name="connsiteY2" fmla="*/ 0 h 127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6319" h="1272209">
                <a:moveTo>
                  <a:pt x="0" y="1272209"/>
                </a:moveTo>
                <a:cubicBezTo>
                  <a:pt x="489502" y="1163707"/>
                  <a:pt x="1184416" y="1106559"/>
                  <a:pt x="1560446" y="894524"/>
                </a:cubicBezTo>
                <a:cubicBezTo>
                  <a:pt x="1936476" y="682489"/>
                  <a:pt x="2264050" y="592622"/>
                  <a:pt x="2256181" y="0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40">
            <a:extLst>
              <a:ext uri="{FF2B5EF4-FFF2-40B4-BE49-F238E27FC236}">
                <a16:creationId xmlns:a16="http://schemas.microsoft.com/office/drawing/2014/main" id="{C184359F-0B56-624E-8E6E-A314EE04026D}"/>
              </a:ext>
            </a:extLst>
          </p:cNvPr>
          <p:cNvSpPr txBox="1">
            <a:spLocks noChangeArrowheads="1"/>
          </p:cNvSpPr>
          <p:nvPr/>
        </p:nvSpPr>
        <p:spPr bwMode="auto">
          <a:xfrm rot="1507710">
            <a:off x="6149198" y="5556816"/>
            <a:ext cx="2445719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Access Keys</a:t>
            </a:r>
          </a:p>
        </p:txBody>
      </p:sp>
      <p:sp>
        <p:nvSpPr>
          <p:cNvPr id="39" name="TextBox 40">
            <a:extLst>
              <a:ext uri="{FF2B5EF4-FFF2-40B4-BE49-F238E27FC236}">
                <a16:creationId xmlns:a16="http://schemas.microsoft.com/office/drawing/2014/main" id="{6B2B8FF3-2E92-134E-ADE6-6819F4ACE70F}"/>
              </a:ext>
            </a:extLst>
          </p:cNvPr>
          <p:cNvSpPr txBox="1">
            <a:spLocks noChangeArrowheads="1"/>
          </p:cNvSpPr>
          <p:nvPr/>
        </p:nvSpPr>
        <p:spPr bwMode="auto">
          <a:xfrm rot="21302490">
            <a:off x="3110650" y="5987905"/>
            <a:ext cx="2445719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Username + Password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DC8638-AB48-DD4B-8043-DBEE31E98B6E}"/>
              </a:ext>
            </a:extLst>
          </p:cNvPr>
          <p:cNvSpPr txBox="1"/>
          <p:nvPr/>
        </p:nvSpPr>
        <p:spPr>
          <a:xfrm>
            <a:off x="1199109" y="1565573"/>
            <a:ext cx="145424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" pitchFamily="2" charset="77"/>
              </a:rPr>
              <a:t>create-bucket</a:t>
            </a:r>
          </a:p>
          <a:p>
            <a:r>
              <a:rPr lang="en-US" sz="1400" dirty="0">
                <a:latin typeface="Montserrat" pitchFamily="2" charset="77"/>
              </a:rPr>
              <a:t>list-buckets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put-object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3DBDB6-537B-3E41-89C8-1C4F79411FF6}"/>
              </a:ext>
            </a:extLst>
          </p:cNvPr>
          <p:cNvSpPr txBox="1"/>
          <p:nvPr/>
        </p:nvSpPr>
        <p:spPr>
          <a:xfrm>
            <a:off x="3883983" y="1565573"/>
            <a:ext cx="165462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" pitchFamily="2" charset="77"/>
              </a:rPr>
              <a:t>run-instances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stop-instances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create-snapshot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C0DB19-501E-FC4A-B14A-026980E423F0}"/>
              </a:ext>
            </a:extLst>
          </p:cNvPr>
          <p:cNvSpPr txBox="1"/>
          <p:nvPr/>
        </p:nvSpPr>
        <p:spPr>
          <a:xfrm>
            <a:off x="7150889" y="1565573"/>
            <a:ext cx="149271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" pitchFamily="2" charset="77"/>
              </a:rPr>
              <a:t>create-</a:t>
            </a:r>
            <a:r>
              <a:rPr lang="en-US" sz="1400" dirty="0" err="1">
                <a:latin typeface="Montserrat" pitchFamily="2" charset="77"/>
              </a:rPr>
              <a:t>vpc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create-subnet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create-route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F7F563-7342-E540-ABB8-8B3A6CF79139}"/>
              </a:ext>
            </a:extLst>
          </p:cNvPr>
          <p:cNvSpPr txBox="1"/>
          <p:nvPr/>
        </p:nvSpPr>
        <p:spPr>
          <a:xfrm>
            <a:off x="10229213" y="1565573"/>
            <a:ext cx="130837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" pitchFamily="2" charset="77"/>
              </a:rPr>
              <a:t>create-table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list-tables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put-item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…</a:t>
            </a:r>
          </a:p>
        </p:txBody>
      </p:sp>
      <p:sp>
        <p:nvSpPr>
          <p:cNvPr id="40" name="Up-down Arrow 39">
            <a:extLst>
              <a:ext uri="{FF2B5EF4-FFF2-40B4-BE49-F238E27FC236}">
                <a16:creationId xmlns:a16="http://schemas.microsoft.com/office/drawing/2014/main" id="{227C1DE3-1CFC-7148-B19B-3D0C5533F331}"/>
              </a:ext>
            </a:extLst>
          </p:cNvPr>
          <p:cNvSpPr/>
          <p:nvPr/>
        </p:nvSpPr>
        <p:spPr>
          <a:xfrm>
            <a:off x="2350064" y="3000517"/>
            <a:ext cx="277595" cy="525295"/>
          </a:xfrm>
          <a:prstGeom prst="up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Up-down Arrow 44">
            <a:extLst>
              <a:ext uri="{FF2B5EF4-FFF2-40B4-BE49-F238E27FC236}">
                <a16:creationId xmlns:a16="http://schemas.microsoft.com/office/drawing/2014/main" id="{05F9961F-1135-F340-ADF9-3D9BA04E4C4C}"/>
              </a:ext>
            </a:extLst>
          </p:cNvPr>
          <p:cNvSpPr/>
          <p:nvPr/>
        </p:nvSpPr>
        <p:spPr>
          <a:xfrm>
            <a:off x="6269093" y="2992603"/>
            <a:ext cx="277595" cy="525295"/>
          </a:xfrm>
          <a:prstGeom prst="up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-down Arrow 45">
            <a:extLst>
              <a:ext uri="{FF2B5EF4-FFF2-40B4-BE49-F238E27FC236}">
                <a16:creationId xmlns:a16="http://schemas.microsoft.com/office/drawing/2014/main" id="{56A85805-171A-6B49-B6AB-129FCBB7EFD2}"/>
              </a:ext>
            </a:extLst>
          </p:cNvPr>
          <p:cNvSpPr/>
          <p:nvPr/>
        </p:nvSpPr>
        <p:spPr>
          <a:xfrm>
            <a:off x="9501296" y="2997473"/>
            <a:ext cx="277595" cy="525295"/>
          </a:xfrm>
          <a:prstGeom prst="up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1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E3AE2-E597-C142-B4C8-CD429D899687}"/>
              </a:ext>
            </a:extLst>
          </p:cNvPr>
          <p:cNvSpPr txBox="1"/>
          <p:nvPr/>
        </p:nvSpPr>
        <p:spPr>
          <a:xfrm>
            <a:off x="4540124" y="276352"/>
            <a:ext cx="3111749" cy="1200329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05420-51F1-2F47-A91C-A292B0A7CC2E}"/>
              </a:ext>
            </a:extLst>
          </p:cNvPr>
          <p:cNvSpPr txBox="1"/>
          <p:nvPr/>
        </p:nvSpPr>
        <p:spPr>
          <a:xfrm>
            <a:off x="1573253" y="1729863"/>
            <a:ext cx="9045490" cy="3970318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Create long term access keys for IAM User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Configure the AWS CLI with access keys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The concept of ‘profiles’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Get comfortable with AWS CLI documentation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Target Secrets Manager using CLI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002060"/>
              </a:solidFill>
              <a:latin typeface="Gotham Medium" panose="02000604030000020004" pitchFamily="2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Configure AWS CLI for SSO login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002060"/>
              </a:solidFill>
              <a:latin typeface="Gotham Medium" panose="0200060403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Try out AWS Cloud Shell</a:t>
            </a:r>
          </a:p>
        </p:txBody>
      </p:sp>
    </p:spTree>
    <p:extLst>
      <p:ext uri="{BB962C8B-B14F-4D97-AF65-F5344CB8AC3E}">
        <p14:creationId xmlns:p14="http://schemas.microsoft.com/office/powerpoint/2010/main" val="158290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7C49-04AD-8643-99EB-002EA277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CLI config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78BD-FCD7-2B44-8F46-F94F4AF8E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88" y="1744717"/>
            <a:ext cx="10866912" cy="47481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Command line parameters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Environment variables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SE" dirty="0"/>
              <a:t>~/.</a:t>
            </a:r>
            <a:r>
              <a:rPr lang="en-US" dirty="0"/>
              <a:t>aws/ configuration files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Instance profile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5EEF2-7BBF-2143-A387-CE8067BCE3E0}"/>
              </a:ext>
            </a:extLst>
          </p:cNvPr>
          <p:cNvSpPr txBox="1"/>
          <p:nvPr/>
        </p:nvSpPr>
        <p:spPr>
          <a:xfrm>
            <a:off x="4011911" y="6475596"/>
            <a:ext cx="592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itchFamily="2" charset="77"/>
              </a:rPr>
              <a:t>More details here </a:t>
            </a:r>
            <a:r>
              <a:rPr lang="en-GB" b="1" dirty="0">
                <a:latin typeface="Montserrat" pitchFamily="2" charset="77"/>
                <a:hlinkClick r:id="rId3"/>
              </a:rPr>
              <a:t>AWS Command Line Interface</a:t>
            </a:r>
            <a:endParaRPr lang="en-US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F4BD02-025E-2F44-AF6A-BFCBCD47A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062"/>
          <a:stretch/>
        </p:blipFill>
        <p:spPr>
          <a:xfrm>
            <a:off x="6280030" y="1623684"/>
            <a:ext cx="5769754" cy="66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48FE77-9552-854E-B4E0-1192B08F9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030" y="2589240"/>
            <a:ext cx="3321485" cy="463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E765B0-7495-1445-985B-0ABA19315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030" y="3026411"/>
            <a:ext cx="7488925" cy="7123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743F24-78F8-4F45-AE5D-0772B30BD8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030" y="4017896"/>
            <a:ext cx="5324654" cy="111073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94916F8-3CAB-F647-BDCB-A38419060066}"/>
              </a:ext>
            </a:extLst>
          </p:cNvPr>
          <p:cNvGrpSpPr/>
          <p:nvPr/>
        </p:nvGrpSpPr>
        <p:grpSpPr>
          <a:xfrm>
            <a:off x="5900318" y="5423208"/>
            <a:ext cx="3386737" cy="881664"/>
            <a:chOff x="5900318" y="5423208"/>
            <a:chExt cx="3386737" cy="88166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04C4B7-9823-D54F-B0F7-AE407E5858EB}"/>
                </a:ext>
              </a:extLst>
            </p:cNvPr>
            <p:cNvGrpSpPr/>
            <p:nvPr/>
          </p:nvGrpSpPr>
          <p:grpSpPr>
            <a:xfrm>
              <a:off x="6973619" y="5590971"/>
              <a:ext cx="1383493" cy="276999"/>
              <a:chOff x="3486503" y="5560195"/>
              <a:chExt cx="1383493" cy="276999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9AAE12C-08D5-4344-9A90-4C6B66F6C9D1}"/>
                  </a:ext>
                </a:extLst>
              </p:cNvPr>
              <p:cNvCxnSpPr>
                <a:cxnSpLocks/>
                <a:stCxn id="17" idx="3"/>
                <a:endCxn id="19" idx="1"/>
              </p:cNvCxnSpPr>
              <p:nvPr/>
            </p:nvCxnSpPr>
            <p:spPr bwMode="auto">
              <a:xfrm flipV="1">
                <a:off x="3486503" y="5698696"/>
                <a:ext cx="1383493" cy="21394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6">
                <a:extLst>
                  <a:ext uri="{FF2B5EF4-FFF2-40B4-BE49-F238E27FC236}">
                    <a16:creationId xmlns:a16="http://schemas.microsoft.com/office/drawing/2014/main" id="{FDE3E6AC-D933-DB41-8436-569CAC32A9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0108" y="5560195"/>
                <a:ext cx="867807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Attached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31B39AA-9183-FB49-8C49-7521DB03F83D}"/>
                </a:ext>
              </a:extLst>
            </p:cNvPr>
            <p:cNvGrpSpPr/>
            <p:nvPr/>
          </p:nvGrpSpPr>
          <p:grpSpPr>
            <a:xfrm>
              <a:off x="5900318" y="5423208"/>
              <a:ext cx="1506537" cy="875723"/>
              <a:chOff x="2271723" y="5231660"/>
              <a:chExt cx="1506537" cy="875723"/>
            </a:xfrm>
          </p:grpSpPr>
          <p:pic>
            <p:nvPicPr>
              <p:cNvPr id="17" name="Graphic 49">
                <a:extLst>
                  <a:ext uri="{FF2B5EF4-FFF2-40B4-BE49-F238E27FC236}">
                    <a16:creationId xmlns:a16="http://schemas.microsoft.com/office/drawing/2014/main" id="{F0F7E82F-2ABA-C842-A187-366FBE46B4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9709" y="5231660"/>
                <a:ext cx="655315" cy="655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8">
                <a:extLst>
                  <a:ext uri="{FF2B5EF4-FFF2-40B4-BE49-F238E27FC236}">
                    <a16:creationId xmlns:a16="http://schemas.microsoft.com/office/drawing/2014/main" id="{62FAC765-8F55-5B40-9940-C7FD1F9D11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1723" y="5799606"/>
                <a:ext cx="150653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IAM Role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743C810-ADBB-9F49-8986-7D06A6E853FA}"/>
                </a:ext>
              </a:extLst>
            </p:cNvPr>
            <p:cNvGrpSpPr/>
            <p:nvPr/>
          </p:nvGrpSpPr>
          <p:grpSpPr>
            <a:xfrm>
              <a:off x="8066013" y="5445688"/>
              <a:ext cx="1221042" cy="859184"/>
              <a:chOff x="7943865" y="5276740"/>
              <a:chExt cx="1221042" cy="85918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4CC918-7863-4149-BE70-D3B122C3D9F3}"/>
                  </a:ext>
                </a:extLst>
              </p:cNvPr>
              <p:cNvGrpSpPr/>
              <p:nvPr/>
            </p:nvGrpSpPr>
            <p:grpSpPr>
              <a:xfrm>
                <a:off x="7943865" y="5329692"/>
                <a:ext cx="1221042" cy="806232"/>
                <a:chOff x="5028566" y="3723856"/>
                <a:chExt cx="1221042" cy="806232"/>
              </a:xfrm>
            </p:grpSpPr>
            <p:pic>
              <p:nvPicPr>
                <p:cNvPr id="11" name="Graphic 5">
                  <a:extLst>
                    <a:ext uri="{FF2B5EF4-FFF2-40B4-BE49-F238E27FC236}">
                      <a16:creationId xmlns:a16="http://schemas.microsoft.com/office/drawing/2014/main" id="{8B9B7F4A-2BEE-734F-AF8E-3F7A722E9B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08776" y="3723856"/>
                  <a:ext cx="461665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" name="TextBox 6">
                  <a:extLst>
                    <a:ext uri="{FF2B5EF4-FFF2-40B4-BE49-F238E27FC236}">
                      <a16:creationId xmlns:a16="http://schemas.microsoft.com/office/drawing/2014/main" id="{D3C55486-644F-FC46-AAC4-3D65DA6D4F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8566" y="4253089"/>
                  <a:ext cx="122104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EC2</a:t>
                  </a:r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BEA7DA4-95D8-DC4B-8BE0-22118A0CBC1B}"/>
                  </a:ext>
                </a:extLst>
              </p:cNvPr>
              <p:cNvSpPr/>
              <p:nvPr/>
            </p:nvSpPr>
            <p:spPr>
              <a:xfrm>
                <a:off x="8234964" y="5276740"/>
                <a:ext cx="638844" cy="567567"/>
              </a:xfrm>
              <a:custGeom>
                <a:avLst/>
                <a:gdLst>
                  <a:gd name="connsiteX0" fmla="*/ 0 w 638844"/>
                  <a:gd name="connsiteY0" fmla="*/ 0 h 567567"/>
                  <a:gd name="connsiteX1" fmla="*/ 313034 w 638844"/>
                  <a:gd name="connsiteY1" fmla="*/ 0 h 567567"/>
                  <a:gd name="connsiteX2" fmla="*/ 638844 w 638844"/>
                  <a:gd name="connsiteY2" fmla="*/ 0 h 567567"/>
                  <a:gd name="connsiteX3" fmla="*/ 638844 w 638844"/>
                  <a:gd name="connsiteY3" fmla="*/ 567567 h 567567"/>
                  <a:gd name="connsiteX4" fmla="*/ 319422 w 638844"/>
                  <a:gd name="connsiteY4" fmla="*/ 567567 h 567567"/>
                  <a:gd name="connsiteX5" fmla="*/ 0 w 638844"/>
                  <a:gd name="connsiteY5" fmla="*/ 567567 h 567567"/>
                  <a:gd name="connsiteX6" fmla="*/ 0 w 638844"/>
                  <a:gd name="connsiteY6" fmla="*/ 0 h 56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8844" h="567567" extrusionOk="0">
                    <a:moveTo>
                      <a:pt x="0" y="0"/>
                    </a:moveTo>
                    <a:cubicBezTo>
                      <a:pt x="107049" y="-28643"/>
                      <a:pt x="224731" y="11647"/>
                      <a:pt x="313034" y="0"/>
                    </a:cubicBezTo>
                    <a:cubicBezTo>
                      <a:pt x="401337" y="-11647"/>
                      <a:pt x="516714" y="9270"/>
                      <a:pt x="638844" y="0"/>
                    </a:cubicBezTo>
                    <a:cubicBezTo>
                      <a:pt x="659893" y="261996"/>
                      <a:pt x="605218" y="393178"/>
                      <a:pt x="638844" y="567567"/>
                    </a:cubicBezTo>
                    <a:cubicBezTo>
                      <a:pt x="521824" y="586611"/>
                      <a:pt x="470246" y="548380"/>
                      <a:pt x="319422" y="567567"/>
                    </a:cubicBezTo>
                    <a:cubicBezTo>
                      <a:pt x="168598" y="586754"/>
                      <a:pt x="137700" y="550918"/>
                      <a:pt x="0" y="567567"/>
                    </a:cubicBezTo>
                    <a:cubicBezTo>
                      <a:pt x="-23016" y="445131"/>
                      <a:pt x="23133" y="240945"/>
                      <a:pt x="0" y="0"/>
                    </a:cubicBezTo>
                    <a:close/>
                  </a:path>
                </a:pathLst>
              </a:custGeom>
              <a:noFill/>
              <a:ln w="19050">
                <a:solidFill>
                  <a:srgbClr val="002060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anchorCtr="1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dirty="0">
                  <a:solidFill>
                    <a:srgbClr val="DF331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D6C63-E2BE-7549-9531-D111A18F920D}"/>
              </a:ext>
            </a:extLst>
          </p:cNvPr>
          <p:cNvSpPr/>
          <p:nvPr/>
        </p:nvSpPr>
        <p:spPr>
          <a:xfrm>
            <a:off x="7936302" y="1940943"/>
            <a:ext cx="3295290" cy="296242"/>
          </a:xfrm>
          <a:prstGeom prst="rect">
            <a:avLst/>
          </a:prstGeom>
          <a:solidFill>
            <a:srgbClr val="1D1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2844-97A8-8544-AE8C-DAB2AE4A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credentials are </a:t>
            </a:r>
            <a:r>
              <a:rPr lang="en-US" dirty="0"/>
              <a:t>being used…?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7C761-41A0-A24A-82AC-504D36274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C6608-7936-3241-8887-092C05C1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45" y="3040654"/>
            <a:ext cx="9431597" cy="95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2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7C2E3-63F6-C54A-9092-9CEBB5BB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76" y="4266563"/>
            <a:ext cx="3706048" cy="454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0E27D-5C10-BC4A-9EAA-1A74FD881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40" y="2563030"/>
            <a:ext cx="7155945" cy="1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18540</TotalTime>
  <Words>231</Words>
  <Application>Microsoft Macintosh PowerPoint</Application>
  <PresentationFormat>Widescreen</PresentationFormat>
  <Paragraphs>51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Gotham Bold</vt:lpstr>
      <vt:lpstr>Gotham Medium</vt:lpstr>
      <vt:lpstr>Montserrat</vt:lpstr>
      <vt:lpstr>Montserrat Light</vt:lpstr>
      <vt:lpstr>Montserrat Medium</vt:lpstr>
      <vt:lpstr>Office Theme</vt:lpstr>
      <vt:lpstr>AWS CLI</vt:lpstr>
      <vt:lpstr>AWS CLI (Command Line Interface)</vt:lpstr>
      <vt:lpstr>AWS CLI – Executive Summary</vt:lpstr>
      <vt:lpstr>Ways to access AWS services</vt:lpstr>
      <vt:lpstr>PowerPoint Presentation</vt:lpstr>
      <vt:lpstr>AWS CLI config priority</vt:lpstr>
      <vt:lpstr>What credentials are being used…?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Lundsgård</dc:creator>
  <cp:lastModifiedBy>Anders Lundsgård</cp:lastModifiedBy>
  <cp:revision>86</cp:revision>
  <dcterms:created xsi:type="dcterms:W3CDTF">2021-06-01T05:30:44Z</dcterms:created>
  <dcterms:modified xsi:type="dcterms:W3CDTF">2021-07-02T06:24:21Z</dcterms:modified>
</cp:coreProperties>
</file>