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9" r:id="rId3"/>
    <p:sldId id="2562" r:id="rId4"/>
    <p:sldId id="2568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2"/>
    <p:restoredTop sz="94678"/>
  </p:normalViewPr>
  <p:slideViewPr>
    <p:cSldViewPr snapToGrid="0" snapToObjects="1">
      <p:cViewPr varScale="1">
        <p:scale>
          <a:sx n="150" d="100"/>
          <a:sy n="150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Frontend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813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re React Native Developers | React Native Apps Solutions - i-Verve">
            <a:extLst>
              <a:ext uri="{FF2B5EF4-FFF2-40B4-BE49-F238E27FC236}">
                <a16:creationId xmlns:a16="http://schemas.microsoft.com/office/drawing/2014/main" id="{EA69D556-6DD5-8448-9E5B-324DF542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84" y="2718027"/>
            <a:ext cx="1438328" cy="12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BD664EE-8E94-2342-815D-32E82E9BBD35}"/>
              </a:ext>
            </a:extLst>
          </p:cNvPr>
          <p:cNvGrpSpPr/>
          <p:nvPr/>
        </p:nvGrpSpPr>
        <p:grpSpPr>
          <a:xfrm>
            <a:off x="3410625" y="5215057"/>
            <a:ext cx="1087287" cy="777838"/>
            <a:chOff x="1716049" y="5248613"/>
            <a:chExt cx="1087287" cy="777838"/>
          </a:xfrm>
        </p:grpSpPr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69D2AC2-09DC-4246-A171-E3536DC5A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50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B59BE914-0E59-E34A-A6F2-D8AFAEAC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049" y="5780230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DB015B-9849-2E41-BAF0-FC4783DBF383}"/>
              </a:ext>
            </a:extLst>
          </p:cNvPr>
          <p:cNvGrpSpPr/>
          <p:nvPr/>
        </p:nvGrpSpPr>
        <p:grpSpPr>
          <a:xfrm>
            <a:off x="7302625" y="5215057"/>
            <a:ext cx="1472228" cy="765531"/>
            <a:chOff x="4292666" y="5248613"/>
            <a:chExt cx="1472228" cy="765531"/>
          </a:xfrm>
        </p:grpSpPr>
        <p:pic>
          <p:nvPicPr>
            <p:cNvPr id="59" name="Graphic 8">
              <a:extLst>
                <a:ext uri="{FF2B5EF4-FFF2-40B4-BE49-F238E27FC236}">
                  <a16:creationId xmlns:a16="http://schemas.microsoft.com/office/drawing/2014/main" id="{8CB6F909-CFE7-5E41-A848-0B0F57A02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137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558516A5-7B68-A14C-B3B2-0F034EBF1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666" y="5767923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WAF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6D0F2-2C86-0F49-8A59-5DA23215442C}"/>
              </a:ext>
            </a:extLst>
          </p:cNvPr>
          <p:cNvGrpSpPr/>
          <p:nvPr/>
        </p:nvGrpSpPr>
        <p:grpSpPr>
          <a:xfrm>
            <a:off x="3255171" y="732108"/>
            <a:ext cx="930478" cy="736873"/>
            <a:chOff x="7208865" y="5110137"/>
            <a:chExt cx="930478" cy="736873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15EADA1-9DEC-454B-BBA1-0EA4F536A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23" name="Graphic 21">
              <a:extLst>
                <a:ext uri="{FF2B5EF4-FFF2-40B4-BE49-F238E27FC236}">
                  <a16:creationId xmlns:a16="http://schemas.microsoft.com/office/drawing/2014/main" id="{920900C1-230F-DF43-A425-9FC4FC08B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7CF952-C4AE-2443-85E0-EA179A6C5B82}"/>
              </a:ext>
            </a:extLst>
          </p:cNvPr>
          <p:cNvGrpSpPr/>
          <p:nvPr/>
        </p:nvGrpSpPr>
        <p:grpSpPr>
          <a:xfrm>
            <a:off x="6258117" y="3023264"/>
            <a:ext cx="930478" cy="743762"/>
            <a:chOff x="8030516" y="4153297"/>
            <a:chExt cx="930478" cy="743762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396CD4FB-9C9B-4447-9FC8-8F5E3601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pic>
          <p:nvPicPr>
            <p:cNvPr id="26" name="Graphic 19">
              <a:extLst>
                <a:ext uri="{FF2B5EF4-FFF2-40B4-BE49-F238E27FC236}">
                  <a16:creationId xmlns:a16="http://schemas.microsoft.com/office/drawing/2014/main" id="{C3E1A249-C2CE-0F41-AD06-E137D71FB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2A2754-2294-B34B-A52B-099DE64C3317}"/>
              </a:ext>
            </a:extLst>
          </p:cNvPr>
          <p:cNvGrpSpPr/>
          <p:nvPr/>
        </p:nvGrpSpPr>
        <p:grpSpPr>
          <a:xfrm>
            <a:off x="5995422" y="681646"/>
            <a:ext cx="930478" cy="734893"/>
            <a:chOff x="10226183" y="5112117"/>
            <a:chExt cx="930478" cy="734893"/>
          </a:xfrm>
        </p:grpSpPr>
        <p:pic>
          <p:nvPicPr>
            <p:cNvPr id="28" name="Graphic 23">
              <a:extLst>
                <a:ext uri="{FF2B5EF4-FFF2-40B4-BE49-F238E27FC236}">
                  <a16:creationId xmlns:a16="http://schemas.microsoft.com/office/drawing/2014/main" id="{2F34F036-2041-D44B-AE0F-EC9675E4A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EA969119-D538-C940-875F-C151ED86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0B97B2-57FD-4F4A-AEF9-E40D499A5D6F}"/>
              </a:ext>
            </a:extLst>
          </p:cNvPr>
          <p:cNvGrpSpPr/>
          <p:nvPr/>
        </p:nvGrpSpPr>
        <p:grpSpPr>
          <a:xfrm>
            <a:off x="8463807" y="3027650"/>
            <a:ext cx="1087287" cy="733638"/>
            <a:chOff x="9278612" y="1800252"/>
            <a:chExt cx="1087287" cy="733638"/>
          </a:xfrm>
        </p:grpSpPr>
        <p:pic>
          <p:nvPicPr>
            <p:cNvPr id="31" name="Graphic 8">
              <a:extLst>
                <a:ext uri="{FF2B5EF4-FFF2-40B4-BE49-F238E27FC236}">
                  <a16:creationId xmlns:a16="http://schemas.microsoft.com/office/drawing/2014/main" id="{20AA446E-8013-4D43-B34A-9667E62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C17CC742-FE6B-894E-9DC7-3423CE00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87669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D4C6FD-4B65-524C-B0DF-B387BA39DDA1}"/>
              </a:ext>
            </a:extLst>
          </p:cNvPr>
          <p:cNvGrpSpPr/>
          <p:nvPr/>
        </p:nvGrpSpPr>
        <p:grpSpPr>
          <a:xfrm>
            <a:off x="3317842" y="1468981"/>
            <a:ext cx="1008883" cy="1249046"/>
            <a:chOff x="1623266" y="1502537"/>
            <a:chExt cx="1008883" cy="12490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A4DA23-0420-6B4D-B8C2-D5D6775F632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069403" y="1502537"/>
              <a:ext cx="87138" cy="124904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D1D5BBF4-5583-9A44-A0E0-F3540D07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266" y="1809966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DNS queries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83EA9B-2ACC-0F48-8C17-25789D3C2D4A}"/>
              </a:ext>
            </a:extLst>
          </p:cNvPr>
          <p:cNvGrpSpPr/>
          <p:nvPr/>
        </p:nvGrpSpPr>
        <p:grpSpPr>
          <a:xfrm>
            <a:off x="4526712" y="3177737"/>
            <a:ext cx="1840072" cy="261610"/>
            <a:chOff x="2832136" y="3211293"/>
            <a:chExt cx="1840072" cy="2616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737A5D-F7C4-E447-AB37-9219AE6B91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2136" y="3342098"/>
              <a:ext cx="184007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451231C3-A47A-2F4B-8FBB-2BDC9AE6E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948" y="3211293"/>
              <a:ext cx="1008883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HTTP GET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555728-A783-DA4B-A7C7-CA6F4670E741}"/>
              </a:ext>
            </a:extLst>
          </p:cNvPr>
          <p:cNvGrpSpPr/>
          <p:nvPr/>
        </p:nvGrpSpPr>
        <p:grpSpPr>
          <a:xfrm>
            <a:off x="5155071" y="5215057"/>
            <a:ext cx="1472228" cy="771650"/>
            <a:chOff x="3564732" y="5248613"/>
            <a:chExt cx="1472228" cy="771650"/>
          </a:xfrm>
        </p:grpSpPr>
        <p:pic>
          <p:nvPicPr>
            <p:cNvPr id="63" name="Graphic 20">
              <a:extLst>
                <a:ext uri="{FF2B5EF4-FFF2-40B4-BE49-F238E27FC236}">
                  <a16:creationId xmlns:a16="http://schemas.microsoft.com/office/drawing/2014/main" id="{4A8205B2-95BC-3543-9401-8CE17AAB5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03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FE3C0BD7-009B-3D4E-84B0-2F892A4DC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732" y="5774042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EE9579-D4EA-224D-897F-7C8A042E1B06}"/>
              </a:ext>
            </a:extLst>
          </p:cNvPr>
          <p:cNvGrpSpPr/>
          <p:nvPr/>
        </p:nvGrpSpPr>
        <p:grpSpPr>
          <a:xfrm>
            <a:off x="3226040" y="4017745"/>
            <a:ext cx="1376047" cy="1070373"/>
            <a:chOff x="1531464" y="4051301"/>
            <a:chExt cx="1376047" cy="107037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7506D3-7A49-744C-A03F-DE6A0DC805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2972" y="4051301"/>
              <a:ext cx="145461" cy="107037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">
              <a:extLst>
                <a:ext uri="{FF2B5EF4-FFF2-40B4-BE49-F238E27FC236}">
                  <a16:creationId xmlns:a16="http://schemas.microsoft.com/office/drawing/2014/main" id="{DC0BEB7F-21B3-DB45-8AA8-93535BC7B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464" y="4338486"/>
              <a:ext cx="1376047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10E142-E2E4-6B46-8BBF-ED4F3605862B}"/>
              </a:ext>
            </a:extLst>
          </p:cNvPr>
          <p:cNvGrpSpPr/>
          <p:nvPr/>
        </p:nvGrpSpPr>
        <p:grpSpPr>
          <a:xfrm>
            <a:off x="5520044" y="3791675"/>
            <a:ext cx="1219042" cy="1303511"/>
            <a:chOff x="3825468" y="3825231"/>
            <a:chExt cx="1219042" cy="130351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BF5220-5253-8D43-9751-CA577F2DCF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55831" y="3825231"/>
              <a:ext cx="556081" cy="130351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AD27351A-1F75-DF4D-8806-81DBBAD77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68" y="4264480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SSL termination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E91E38C-ADA2-EC40-A998-19DA64647445}"/>
              </a:ext>
            </a:extLst>
          </p:cNvPr>
          <p:cNvGrpSpPr/>
          <p:nvPr/>
        </p:nvGrpSpPr>
        <p:grpSpPr>
          <a:xfrm>
            <a:off x="6925900" y="3791675"/>
            <a:ext cx="1496554" cy="1296443"/>
            <a:chOff x="5231324" y="3825231"/>
            <a:chExt cx="1496554" cy="12964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962B9D-1366-A646-9E01-E1720B6B41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1324" y="3825231"/>
              <a:ext cx="1112839" cy="129644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">
              <a:extLst>
                <a:ext uri="{FF2B5EF4-FFF2-40B4-BE49-F238E27FC236}">
                  <a16:creationId xmlns:a16="http://schemas.microsoft.com/office/drawing/2014/main" id="{226BCCD5-63EF-164B-B9BD-9B74CAFAA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836" y="4384652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OWASP protection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BFCEC-7974-B740-9831-6D69CE9D8C0E}"/>
              </a:ext>
            </a:extLst>
          </p:cNvPr>
          <p:cNvGrpSpPr/>
          <p:nvPr/>
        </p:nvGrpSpPr>
        <p:grpSpPr>
          <a:xfrm>
            <a:off x="4326725" y="1424507"/>
            <a:ext cx="1714383" cy="1352537"/>
            <a:chOff x="2632149" y="1458063"/>
            <a:chExt cx="1714383" cy="135253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2CB325-3C00-8A49-8AA8-4CCC9CC35E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32149" y="1458063"/>
              <a:ext cx="1714383" cy="1352537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CE036F13-7552-5046-B767-D467AA110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88" y="2040798"/>
              <a:ext cx="1203458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Store 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FDC01-1845-A04C-B131-2F3502EA77B3}"/>
              </a:ext>
            </a:extLst>
          </p:cNvPr>
          <p:cNvGrpSpPr/>
          <p:nvPr/>
        </p:nvGrpSpPr>
        <p:grpSpPr>
          <a:xfrm>
            <a:off x="7111389" y="3033735"/>
            <a:ext cx="1560184" cy="430887"/>
            <a:chOff x="5416813" y="3067291"/>
            <a:chExt cx="1560184" cy="43088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AE7865-545E-A945-95B9-C0218C4440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6813" y="3289418"/>
              <a:ext cx="1560184" cy="1741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D3417E68-7969-F540-B95A-EE28F3FE0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995" y="3067291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Fetch frontend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2F7E592-2BB3-1841-871C-5901011F70CA}"/>
              </a:ext>
            </a:extLst>
          </p:cNvPr>
          <p:cNvSpPr txBox="1"/>
          <p:nvPr/>
        </p:nvSpPr>
        <p:spPr>
          <a:xfrm>
            <a:off x="7856518" y="238924"/>
            <a:ext cx="418479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Well Architected </a:t>
            </a:r>
            <a:b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</a:br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18094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251137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2047711" y="2878782"/>
            <a:ext cx="934871" cy="52322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16045</TotalTime>
  <Words>50</Words>
  <Application>Microsoft Macintosh PowerPoint</Application>
  <PresentationFormat>Widescreen</PresentationFormat>
  <Paragraphs>22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Gotham Bold</vt:lpstr>
      <vt:lpstr>Gotham Medium</vt:lpstr>
      <vt:lpstr>Montserrat</vt:lpstr>
      <vt:lpstr>Montserrat Light</vt:lpstr>
      <vt:lpstr>Montserrat Medium</vt:lpstr>
      <vt:lpstr>Office Theme</vt:lpstr>
      <vt:lpstr>Frontend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58</cp:revision>
  <dcterms:created xsi:type="dcterms:W3CDTF">2021-06-01T05:30:44Z</dcterms:created>
  <dcterms:modified xsi:type="dcterms:W3CDTF">2021-08-06T04:28:23Z</dcterms:modified>
</cp:coreProperties>
</file>