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63" r:id="rId3"/>
    <p:sldId id="2576" r:id="rId4"/>
    <p:sldId id="2574" r:id="rId5"/>
    <p:sldId id="2573" r:id="rId6"/>
    <p:sldId id="2575" r:id="rId7"/>
    <p:sldId id="2562" r:id="rId8"/>
    <p:sldId id="2577" r:id="rId9"/>
    <p:sldId id="2570" r:id="rId10"/>
    <p:sldId id="2568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2"/>
    <p:restoredTop sz="94725"/>
  </p:normalViewPr>
  <p:slideViewPr>
    <p:cSldViewPr snapToGrid="0" snapToObjects="1">
      <p:cViewPr varScale="1">
        <p:scale>
          <a:sx n="123" d="100"/>
          <a:sy n="123" d="100"/>
        </p:scale>
        <p:origin x="2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 explained: https://</a:t>
            </a:r>
            <a:r>
              <a:rPr lang="en-US" dirty="0" err="1"/>
              <a:t>www.whizlabs.com</a:t>
            </a:r>
            <a:r>
              <a:rPr lang="en-US" dirty="0"/>
              <a:t>/blog/</a:t>
            </a:r>
            <a:r>
              <a:rPr lang="en-US" dirty="0" err="1"/>
              <a:t>aws</a:t>
            </a:r>
            <a:r>
              <a:rPr lang="en-US" dirty="0"/>
              <a:t>-cheat-sheet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.awsstatic.com/training-and-certification/docs-cloud-practitioner/AWS-Certified-Cloud-Practitioner_Exam-Guide.pdf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Core services with IAM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Picture 2" descr="Image for post">
            <a:extLst>
              <a:ext uri="{FF2B5EF4-FFF2-40B4-BE49-F238E27FC236}">
                <a16:creationId xmlns:a16="http://schemas.microsoft.com/office/drawing/2014/main" id="{DB84B106-5B4C-F34F-ACA3-16B83A8F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092"/>
            <a:ext cx="12192001" cy="45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929A-D68B-B242-9E8F-6B51F81A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08DFA-E463-D54E-9115-FE335F50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0"/>
            <a:ext cx="989044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D016DD-4FAF-6A43-A5A8-0B804B1A46C0}"/>
              </a:ext>
            </a:extLst>
          </p:cNvPr>
          <p:cNvSpPr/>
          <p:nvPr/>
        </p:nvSpPr>
        <p:spPr>
          <a:xfrm>
            <a:off x="9171093" y="5946987"/>
            <a:ext cx="2182707" cy="7857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" pitchFamily="2" charset="77"/>
              </a:rPr>
              <a:t>193 services in 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25 categories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(2021-06-11)</a:t>
            </a:r>
          </a:p>
        </p:txBody>
      </p:sp>
    </p:spTree>
    <p:extLst>
      <p:ext uri="{BB962C8B-B14F-4D97-AF65-F5344CB8AC3E}">
        <p14:creationId xmlns:p14="http://schemas.microsoft.com/office/powerpoint/2010/main" val="224925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39C1-A856-F94C-875D-3E7B2339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68C8EC-41D3-6743-96F8-1AC693F5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16" y="5847010"/>
            <a:ext cx="5785184" cy="33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AC91D-E746-B54B-8915-F060AC5B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3" y="365126"/>
            <a:ext cx="5785184" cy="1432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0588B-6075-3D4C-9874-370197A4C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3" y="1797419"/>
            <a:ext cx="5785184" cy="1350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C0914-C56A-6049-A5A1-C3B396776BBE}"/>
              </a:ext>
            </a:extLst>
          </p:cNvPr>
          <p:cNvSpPr/>
          <p:nvPr/>
        </p:nvSpPr>
        <p:spPr>
          <a:xfrm>
            <a:off x="1016669" y="2532064"/>
            <a:ext cx="4373479" cy="2346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01EC2-BB79-CA4C-9948-E3ABCACE614A}"/>
              </a:ext>
            </a:extLst>
          </p:cNvPr>
          <p:cNvSpPr txBox="1"/>
          <p:nvPr/>
        </p:nvSpPr>
        <p:spPr>
          <a:xfrm>
            <a:off x="0" y="43145"/>
            <a:ext cx="528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From </a:t>
            </a:r>
            <a:r>
              <a:rPr lang="en-GB" sz="1400" dirty="0">
                <a:latin typeface="Montserrat" pitchFamily="2" charset="77"/>
                <a:hlinkClick r:id="rId6"/>
              </a:rPr>
              <a:t>AWS-Certified-Cloud-</a:t>
            </a:r>
            <a:r>
              <a:rPr lang="en-GB" sz="1400" dirty="0" err="1">
                <a:latin typeface="Montserrat" pitchFamily="2" charset="77"/>
                <a:hlinkClick r:id="rId6"/>
              </a:rPr>
              <a:t>Practitioner_Exam</a:t>
            </a:r>
            <a:r>
              <a:rPr lang="en-GB" sz="1400" dirty="0">
                <a:latin typeface="Montserrat" pitchFamily="2" charset="77"/>
                <a:hlinkClick r:id="rId6"/>
              </a:rPr>
              <a:t>-</a:t>
            </a:r>
            <a:r>
              <a:rPr lang="en-GB" sz="1400" dirty="0" err="1">
                <a:latin typeface="Montserrat" pitchFamily="2" charset="77"/>
                <a:hlinkClick r:id="rId6"/>
              </a:rPr>
              <a:t>Guide.pdf</a:t>
            </a:r>
            <a:endParaRPr lang="en-US" sz="1400" dirty="0">
              <a:latin typeface="Montserra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226B6-36CF-D045-90AC-112A13CE6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6" y="3229712"/>
            <a:ext cx="5785184" cy="26172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DCECD-4E73-104D-9209-547321BF6285}"/>
              </a:ext>
            </a:extLst>
          </p:cNvPr>
          <p:cNvCxnSpPr/>
          <p:nvPr/>
        </p:nvCxnSpPr>
        <p:spPr>
          <a:xfrm flipV="1">
            <a:off x="334880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7CD8F9-1260-4941-A6F7-76EB9EE9D780}"/>
              </a:ext>
            </a:extLst>
          </p:cNvPr>
          <p:cNvCxnSpPr/>
          <p:nvPr/>
        </p:nvCxnSpPr>
        <p:spPr>
          <a:xfrm flipV="1">
            <a:off x="6071936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B0E0E-5744-F449-B578-AC2A7C331A31}"/>
              </a:ext>
            </a:extLst>
          </p:cNvPr>
          <p:cNvCxnSpPr>
            <a:cxnSpLocks/>
          </p:cNvCxnSpPr>
          <p:nvPr/>
        </p:nvCxnSpPr>
        <p:spPr>
          <a:xfrm>
            <a:off x="36097" y="1833515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C2A5E-9132-724A-9957-1636C47BBF8B}"/>
              </a:ext>
            </a:extLst>
          </p:cNvPr>
          <p:cNvCxnSpPr>
            <a:cxnSpLocks/>
          </p:cNvCxnSpPr>
          <p:nvPr/>
        </p:nvCxnSpPr>
        <p:spPr>
          <a:xfrm>
            <a:off x="36097" y="3196923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3AB5E-89FE-3D42-8D5A-21CC3557A390}"/>
              </a:ext>
            </a:extLst>
          </p:cNvPr>
          <p:cNvSpPr/>
          <p:nvPr/>
        </p:nvSpPr>
        <p:spPr>
          <a:xfrm>
            <a:off x="6394783" y="1467305"/>
            <a:ext cx="2737183" cy="2129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Compute services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653EB-E85E-6549-8418-CDF6993D9929}"/>
              </a:ext>
            </a:extLst>
          </p:cNvPr>
          <p:cNvSpPr/>
          <p:nvPr/>
        </p:nvSpPr>
        <p:spPr>
          <a:xfrm>
            <a:off x="9294393" y="1467305"/>
            <a:ext cx="2737183" cy="2129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Storage services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F0F913-C3FB-314A-9A9C-45D30764B53F}"/>
              </a:ext>
            </a:extLst>
          </p:cNvPr>
          <p:cNvSpPr/>
          <p:nvPr/>
        </p:nvSpPr>
        <p:spPr>
          <a:xfrm>
            <a:off x="6394783" y="3777369"/>
            <a:ext cx="2737183" cy="21295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Networking 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706A9C-F567-F440-8E22-A64746986D32}"/>
              </a:ext>
            </a:extLst>
          </p:cNvPr>
          <p:cNvSpPr/>
          <p:nvPr/>
        </p:nvSpPr>
        <p:spPr>
          <a:xfrm>
            <a:off x="9294393" y="3777369"/>
            <a:ext cx="2737183" cy="2129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Database services</a:t>
            </a:r>
          </a:p>
        </p:txBody>
      </p:sp>
      <p:pic>
        <p:nvPicPr>
          <p:cNvPr id="24" name="Graphic 5">
            <a:extLst>
              <a:ext uri="{FF2B5EF4-FFF2-40B4-BE49-F238E27FC236}">
                <a16:creationId xmlns:a16="http://schemas.microsoft.com/office/drawing/2014/main" id="{05C48A2C-6668-C941-A408-BB5CE257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69" y="1797419"/>
            <a:ext cx="471213" cy="47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6">
            <a:extLst>
              <a:ext uri="{FF2B5EF4-FFF2-40B4-BE49-F238E27FC236}">
                <a16:creationId xmlns:a16="http://schemas.microsoft.com/office/drawing/2014/main" id="{EBD6414B-CC15-D447-81E7-8CE01CF8B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253" y="2262616"/>
            <a:ext cx="11590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Compute Cloud (EC2)</a:t>
            </a:r>
          </a:p>
        </p:txBody>
      </p:sp>
      <p:pic>
        <p:nvPicPr>
          <p:cNvPr id="26" name="Graphic 18">
            <a:extLst>
              <a:ext uri="{FF2B5EF4-FFF2-40B4-BE49-F238E27FC236}">
                <a16:creationId xmlns:a16="http://schemas.microsoft.com/office/drawing/2014/main" id="{17447196-6C1E-1740-A000-E71AB8D0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03" y="2683155"/>
            <a:ext cx="471213" cy="47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6">
            <a:extLst>
              <a:ext uri="{FF2B5EF4-FFF2-40B4-BE49-F238E27FC236}">
                <a16:creationId xmlns:a16="http://schemas.microsoft.com/office/drawing/2014/main" id="{763D900E-C4C3-C249-A842-8B812416B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845" y="3127166"/>
            <a:ext cx="140612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Container Service (EC2)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9596FB62-088F-3C49-A096-03228E37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87" y="1797419"/>
            <a:ext cx="465197" cy="4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">
            <a:extLst>
              <a:ext uri="{FF2B5EF4-FFF2-40B4-BE49-F238E27FC236}">
                <a16:creationId xmlns:a16="http://schemas.microsoft.com/office/drawing/2014/main" id="{6CF444FC-ACB4-634A-A58C-4C54CE504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246" y="2262616"/>
            <a:ext cx="93047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0" name="Graphic 19">
            <a:extLst>
              <a:ext uri="{FF2B5EF4-FFF2-40B4-BE49-F238E27FC236}">
                <a16:creationId xmlns:a16="http://schemas.microsoft.com/office/drawing/2014/main" id="{0F94475D-AE72-BF46-B9F2-EA910DF7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133" y="1804613"/>
            <a:ext cx="464937" cy="4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507F4523-854E-454D-B2E2-C50F01642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20" y="2683155"/>
            <a:ext cx="464937" cy="46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">
            <a:extLst>
              <a:ext uri="{FF2B5EF4-FFF2-40B4-BE49-F238E27FC236}">
                <a16:creationId xmlns:a16="http://schemas.microsoft.com/office/drawing/2014/main" id="{1CB12C80-4B4A-7347-8591-EA7C4D1A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658" y="1800252"/>
            <a:ext cx="465197" cy="4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763632C9-0E09-9748-B0E6-F2F7A97C0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9340" y="3148092"/>
            <a:ext cx="1087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Block Store (EBS)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E182D208-FF2E-2A4F-AE1E-7F69B26E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612" y="2262616"/>
            <a:ext cx="1087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Simple Storage Service (S3)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0B062034-FDDA-7042-B736-AC51C9D5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0957" y="2262616"/>
            <a:ext cx="1087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File System (EFS)</a:t>
            </a:r>
          </a:p>
        </p:txBody>
      </p:sp>
      <p:pic>
        <p:nvPicPr>
          <p:cNvPr id="36" name="Graphic 6">
            <a:extLst>
              <a:ext uri="{FF2B5EF4-FFF2-40B4-BE49-F238E27FC236}">
                <a16:creationId xmlns:a16="http://schemas.microsoft.com/office/drawing/2014/main" id="{70B757BC-BFC5-0243-916E-259D6C02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78" y="4161271"/>
            <a:ext cx="465197" cy="4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6">
            <a:extLst>
              <a:ext uri="{FF2B5EF4-FFF2-40B4-BE49-F238E27FC236}">
                <a16:creationId xmlns:a16="http://schemas.microsoft.com/office/drawing/2014/main" id="{A762A341-4AA5-5643-98D5-335609F7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16" y="4643143"/>
            <a:ext cx="93047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68C23C77-9E59-DA4B-86C1-D80F5EC8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8865" y="5600789"/>
            <a:ext cx="9304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F5E85292-16BA-4E4B-B5D7-08793E71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716" y="4626468"/>
            <a:ext cx="1164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DF03E66A-09E5-D446-92FC-74CE3912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06" y="5110137"/>
            <a:ext cx="465197" cy="4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9">
            <a:extLst>
              <a:ext uri="{FF2B5EF4-FFF2-40B4-BE49-F238E27FC236}">
                <a16:creationId xmlns:a16="http://schemas.microsoft.com/office/drawing/2014/main" id="{9CC114F7-4B50-E747-BDC8-441615CF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87" y="4153297"/>
            <a:ext cx="465197" cy="4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">
            <a:extLst>
              <a:ext uri="{FF2B5EF4-FFF2-40B4-BE49-F238E27FC236}">
                <a16:creationId xmlns:a16="http://schemas.microsoft.com/office/drawing/2014/main" id="{B5529E32-8F59-8F45-915D-8FF118F2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16" y="4154286"/>
            <a:ext cx="463217" cy="46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>
            <a:extLst>
              <a:ext uri="{FF2B5EF4-FFF2-40B4-BE49-F238E27FC236}">
                <a16:creationId xmlns:a16="http://schemas.microsoft.com/office/drawing/2014/main" id="{B559E98D-5A70-484F-867C-4D59BE78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147" y="5112117"/>
            <a:ext cx="463217" cy="46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">
            <a:extLst>
              <a:ext uri="{FF2B5EF4-FFF2-40B4-BE49-F238E27FC236}">
                <a16:creationId xmlns:a16="http://schemas.microsoft.com/office/drawing/2014/main" id="{F0E24E1A-443B-B746-9469-80E8CCFD6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6183" y="5600789"/>
            <a:ext cx="9304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25CA14AA-8C66-A840-AA8A-4EF6D9787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142" y="4617503"/>
            <a:ext cx="1351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Relational Database Service (RDS)</a:t>
            </a:r>
          </a:p>
        </p:txBody>
      </p:sp>
      <p:pic>
        <p:nvPicPr>
          <p:cNvPr id="46" name="Graphic 23">
            <a:extLst>
              <a:ext uri="{FF2B5EF4-FFF2-40B4-BE49-F238E27FC236}">
                <a16:creationId xmlns:a16="http://schemas.microsoft.com/office/drawing/2014/main" id="{5600DD27-AB54-2940-AB0D-26B4FFD8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19" y="4153297"/>
            <a:ext cx="478162" cy="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6">
            <a:extLst>
              <a:ext uri="{FF2B5EF4-FFF2-40B4-BE49-F238E27FC236}">
                <a16:creationId xmlns:a16="http://schemas.microsoft.com/office/drawing/2014/main" id="{8D6F929C-E614-F649-B1C0-5EC401C4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9361" y="4656805"/>
            <a:ext cx="9304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Redshift</a:t>
            </a:r>
          </a:p>
        </p:txBody>
      </p:sp>
    </p:spTree>
    <p:extLst>
      <p:ext uri="{BB962C8B-B14F-4D97-AF65-F5344CB8AC3E}">
        <p14:creationId xmlns:p14="http://schemas.microsoft.com/office/powerpoint/2010/main" val="294948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572-00EC-EA4A-8255-63895940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1549-7F9F-8045-9ECF-605DFD8C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ing the AWS Shared Responsibility Model to your GxP Solution | AWS for  Industries">
            <a:extLst>
              <a:ext uri="{FF2B5EF4-FFF2-40B4-BE49-F238E27FC236}">
                <a16:creationId xmlns:a16="http://schemas.microsoft.com/office/drawing/2014/main" id="{BE9AC770-B69A-8D4E-81EF-8B7D0617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22" y="243840"/>
            <a:ext cx="7759756" cy="593312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30E98AB1-1907-4E4A-ACDE-74C5D335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76" y="3723856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831F81B3-8150-6042-9B12-6322775C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566" y="4183289"/>
            <a:ext cx="1221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B7DA6-E6F7-684A-9B1C-9E66FC63584D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D2022B-9331-5C46-894D-EEFE82841B4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863B5834-A800-1E49-BBB3-10BF13E9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D92348B-9D68-774E-88FA-5B24BE4B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5C50AD-9AC8-764A-ABE1-A067CC236785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 bwMode="auto">
          <a:xfrm>
            <a:off x="2377247" y="2886180"/>
            <a:ext cx="3031529" cy="106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764F887C-DE87-6A43-A70A-46606B8A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20" y="2987413"/>
            <a:ext cx="86780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record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1114D-B4DA-4A4C-8FFA-03DF9EB6A992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45F4D868-E78A-444D-A1B5-10F4D954F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688F6B80-C1E1-9C42-BC93-43A490BB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12C5B5-486E-5C40-B6BF-F7DD8A1F1805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2379490" y="4082608"/>
            <a:ext cx="3012990" cy="384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5EC48B91-59FA-2C46-AE38-556426CC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690" y="4196712"/>
            <a:ext cx="193557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err="1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aws</a:t>
            </a:r>
            <a:r>
              <a:rPr lang="en-US" altLang="en-US" sz="1200" dirty="0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 s3api put-object</a:t>
            </a:r>
          </a:p>
        </p:txBody>
      </p:sp>
    </p:spTree>
    <p:extLst>
      <p:ext uri="{BB962C8B-B14F-4D97-AF65-F5344CB8AC3E}">
        <p14:creationId xmlns:p14="http://schemas.microsoft.com/office/powerpoint/2010/main" val="40989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251137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2408324" y="2955564"/>
            <a:ext cx="7353936" cy="310854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an EC2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Install web server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Publish simple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Make server publicly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Assign DNS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 in to server via Session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Put object into s3 bucket from server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Weakneses</a:t>
            </a:r>
            <a:r>
              <a:rPr lang="en-US" dirty="0"/>
              <a:t> and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30E98AB1-1907-4E4A-ACDE-74C5D335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76" y="3723856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831F81B3-8150-6042-9B12-6322775C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566" y="4183289"/>
            <a:ext cx="1221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B7DA6-E6F7-684A-9B1C-9E66FC63584D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D2022B-9331-5C46-894D-EEFE82841B4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863B5834-A800-1E49-BBB3-10BF13E9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D92348B-9D68-774E-88FA-5B24BE4B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5C50AD-9AC8-764A-ABE1-A067CC236785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 bwMode="auto">
          <a:xfrm>
            <a:off x="2377247" y="2886180"/>
            <a:ext cx="3031529" cy="106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764F887C-DE87-6A43-A70A-46606B8A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20" y="2987413"/>
            <a:ext cx="86780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record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1114D-B4DA-4A4C-8FFA-03DF9EB6A992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45F4D868-E78A-444D-A1B5-10F4D954F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688F6B80-C1E1-9C42-BC93-43A490BB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12C5B5-486E-5C40-B6BF-F7DD8A1F1805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2379490" y="4082608"/>
            <a:ext cx="3012990" cy="384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5EC48B91-59FA-2C46-AE38-556426CC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690" y="4196712"/>
            <a:ext cx="193557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err="1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aws</a:t>
            </a:r>
            <a:r>
              <a:rPr lang="en-US" altLang="en-US" sz="1200" dirty="0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 s3api put-object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260D3-0962-C941-8C02-E6FF2ADBB901}"/>
              </a:ext>
            </a:extLst>
          </p:cNvPr>
          <p:cNvSpPr/>
          <p:nvPr/>
        </p:nvSpPr>
        <p:spPr>
          <a:xfrm>
            <a:off x="6717167" y="1102668"/>
            <a:ext cx="5474834" cy="5256567"/>
          </a:xfrm>
          <a:prstGeom prst="rect">
            <a:avLst/>
          </a:prstGeom>
          <a:solidFill>
            <a:schemeClr val="bg1">
              <a:alpha val="9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7551F-A7F8-2846-BC11-E6C5191ABF0D}"/>
              </a:ext>
            </a:extLst>
          </p:cNvPr>
          <p:cNvSpPr txBox="1"/>
          <p:nvPr/>
        </p:nvSpPr>
        <p:spPr>
          <a:xfrm>
            <a:off x="6917071" y="2580767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ingle point of failure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EDE73-EBCE-EA4D-9F01-25C026F2BFE0}"/>
              </a:ext>
            </a:extLst>
          </p:cNvPr>
          <p:cNvSpPr txBox="1"/>
          <p:nvPr/>
        </p:nvSpPr>
        <p:spPr>
          <a:xfrm>
            <a:off x="6914816" y="4305750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Do not expect a server to have static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4773CF-69CC-4B48-9F09-3AC69D60F3E0}"/>
              </a:ext>
            </a:extLst>
          </p:cNvPr>
          <p:cNvSpPr txBox="1"/>
          <p:nvPr/>
        </p:nvSpPr>
        <p:spPr>
          <a:xfrm>
            <a:off x="6917071" y="3728784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Unencrypted web traffic (port 80)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DF7F7-4CC7-C844-9AE4-972E3380C75B}"/>
              </a:ext>
            </a:extLst>
          </p:cNvPr>
          <p:cNvSpPr txBox="1"/>
          <p:nvPr/>
        </p:nvSpPr>
        <p:spPr>
          <a:xfrm>
            <a:off x="6911541" y="3155496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EC2 machine need patch maintenance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6E2AFC-DC10-2244-A333-B620D8F77C96}"/>
              </a:ext>
            </a:extLst>
          </p:cNvPr>
          <p:cNvSpPr txBox="1"/>
          <p:nvPr/>
        </p:nvSpPr>
        <p:spPr>
          <a:xfrm>
            <a:off x="6914816" y="4866131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Infrastructure was created manually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CF9502-BA21-B34E-A687-3494B01372BA}"/>
              </a:ext>
            </a:extLst>
          </p:cNvPr>
          <p:cNvSpPr txBox="1"/>
          <p:nvPr/>
        </p:nvSpPr>
        <p:spPr>
          <a:xfrm>
            <a:off x="6914816" y="2005869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static resources</a:t>
            </a:r>
            <a:endParaRPr lang="en-US" b="1" dirty="0">
              <a:solidFill>
                <a:srgbClr val="00206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6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Core services summary…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DBD3E3-63AE-0143-82E5-7F6F5E42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15581</TotalTime>
  <Words>276</Words>
  <Application>Microsoft Macintosh PowerPoint</Application>
  <PresentationFormat>Widescreen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Core services with IAM</vt:lpstr>
      <vt:lpstr>AWS Services</vt:lpstr>
      <vt:lpstr>PowerPoint Presentation</vt:lpstr>
      <vt:lpstr>PowerPoint Presentation</vt:lpstr>
      <vt:lpstr>PowerPoint Presentation</vt:lpstr>
      <vt:lpstr>Demo</vt:lpstr>
      <vt:lpstr>PowerPoint Presentation</vt:lpstr>
      <vt:lpstr>Weakneses and Challenges</vt:lpstr>
      <vt:lpstr>AWS Core services 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42</cp:revision>
  <dcterms:created xsi:type="dcterms:W3CDTF">2021-06-01T05:30:44Z</dcterms:created>
  <dcterms:modified xsi:type="dcterms:W3CDTF">2021-06-14T19:00:00Z</dcterms:modified>
</cp:coreProperties>
</file>