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5"/>
  </p:notesMasterIdLst>
  <p:sldIdLst>
    <p:sldId id="256" r:id="rId2"/>
    <p:sldId id="259" r:id="rId3"/>
    <p:sldId id="258" r:id="rId4"/>
    <p:sldId id="282" r:id="rId5"/>
    <p:sldId id="264" r:id="rId6"/>
    <p:sldId id="265" r:id="rId7"/>
    <p:sldId id="263" r:id="rId8"/>
    <p:sldId id="262" r:id="rId9"/>
    <p:sldId id="268" r:id="rId10"/>
    <p:sldId id="312" r:id="rId11"/>
    <p:sldId id="313" r:id="rId12"/>
    <p:sldId id="286" r:id="rId13"/>
    <p:sldId id="28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6BFED9-34BA-48E6-A057-64E6ECDF3B14}">
  <a:tblStyle styleId="{376BFED9-34BA-48E6-A057-64E6ECDF3B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4F244D5-A918-43DF-8F5C-04816CC03E0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86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26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1f5d19e497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f5d19e497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f5d19e497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f5d19e497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dd5e6b63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ddd5e6b63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f5d19e497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f5d19e497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f5d19e497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f5d19e497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f5d19e497c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f5d19e497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f5d19e497c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f5d19e497c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f5d19e497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f5d19e497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714650" y="728336"/>
            <a:ext cx="5714700" cy="3279300"/>
          </a:xfrm>
          <a:prstGeom prst="rect">
            <a:avLst/>
          </a:prstGeom>
          <a:noFill/>
        </p:spPr>
        <p:txBody>
          <a:bodyPr spcFirstLastPara="1" wrap="square" lIns="91425" tIns="91425" rIns="91425" bIns="91425" anchor="t" anchorCtr="0">
            <a:noAutofit/>
          </a:bodyPr>
          <a:lstStyle>
            <a:lvl1pPr lvl="0">
              <a:lnSpc>
                <a:spcPct val="80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1714500" y="4049464"/>
            <a:ext cx="5715000" cy="3657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4">
    <p:bg>
      <p:bgPr>
        <a:gradFill>
          <a:gsLst>
            <a:gs pos="0">
              <a:schemeClr val="lt1"/>
            </a:gs>
            <a:gs pos="50000">
              <a:srgbClr val="3B3B93"/>
            </a:gs>
            <a:gs pos="100000">
              <a:schemeClr val="dk2"/>
            </a:gs>
          </a:gsLst>
          <a:lin ang="16198662" scaled="0"/>
        </a:gradFill>
        <a:effectLst/>
      </p:bgPr>
    </p:bg>
    <p:spTree>
      <p:nvGrpSpPr>
        <p:cNvPr id="1" name="Shape 118"/>
        <p:cNvGrpSpPr/>
        <p:nvPr/>
      </p:nvGrpSpPr>
      <p:grpSpPr>
        <a:xfrm>
          <a:off x="0" y="0"/>
          <a:ext cx="0" cy="0"/>
          <a:chOff x="0" y="0"/>
          <a:chExt cx="0" cy="0"/>
        </a:xfrm>
      </p:grpSpPr>
      <p:pic>
        <p:nvPicPr>
          <p:cNvPr id="119" name="Google Shape;119;p17"/>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120" name="Google Shape;120;p17"/>
          <p:cNvSpPr txBox="1">
            <a:spLocks noGrp="1"/>
          </p:cNvSpPr>
          <p:nvPr>
            <p:ph type="title"/>
          </p:nvPr>
        </p:nvSpPr>
        <p:spPr>
          <a:xfrm>
            <a:off x="1223337" y="1836850"/>
            <a:ext cx="2661000" cy="5487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1223784" y="2300750"/>
            <a:ext cx="2660100" cy="100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7"/>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14_1_1">
    <p:spTree>
      <p:nvGrpSpPr>
        <p:cNvPr id="1" name="Shape 165"/>
        <p:cNvGrpSpPr/>
        <p:nvPr/>
      </p:nvGrpSpPr>
      <p:grpSpPr>
        <a:xfrm>
          <a:off x="0" y="0"/>
          <a:ext cx="0" cy="0"/>
          <a:chOff x="0" y="0"/>
          <a:chExt cx="0" cy="0"/>
        </a:xfrm>
      </p:grpSpPr>
      <p:pic>
        <p:nvPicPr>
          <p:cNvPr id="166" name="Google Shape;166;p21"/>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167" name="Google Shape;167;p21"/>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8" name="Google Shape;168;p21"/>
          <p:cNvSpPr txBox="1">
            <a:spLocks noGrp="1"/>
          </p:cNvSpPr>
          <p:nvPr>
            <p:ph type="subTitle" idx="1"/>
          </p:nvPr>
        </p:nvSpPr>
        <p:spPr>
          <a:xfrm>
            <a:off x="3097202" y="1475753"/>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9" name="Google Shape;169;p21"/>
          <p:cNvSpPr txBox="1">
            <a:spLocks noGrp="1"/>
          </p:cNvSpPr>
          <p:nvPr>
            <p:ph type="subTitle" idx="2"/>
          </p:nvPr>
        </p:nvSpPr>
        <p:spPr>
          <a:xfrm>
            <a:off x="3097202" y="2545704"/>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0" name="Google Shape;170;p21"/>
          <p:cNvSpPr txBox="1">
            <a:spLocks noGrp="1"/>
          </p:cNvSpPr>
          <p:nvPr>
            <p:ph type="subTitle" idx="3"/>
          </p:nvPr>
        </p:nvSpPr>
        <p:spPr>
          <a:xfrm>
            <a:off x="3097202" y="3618647"/>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 name="Google Shape;171;p21"/>
          <p:cNvSpPr txBox="1">
            <a:spLocks noGrp="1"/>
          </p:cNvSpPr>
          <p:nvPr>
            <p:ph type="title" idx="4"/>
          </p:nvPr>
        </p:nvSpPr>
        <p:spPr>
          <a:xfrm>
            <a:off x="3097202" y="1262310"/>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2" name="Google Shape;172;p21"/>
          <p:cNvSpPr txBox="1">
            <a:spLocks noGrp="1"/>
          </p:cNvSpPr>
          <p:nvPr>
            <p:ph type="title" idx="5"/>
          </p:nvPr>
        </p:nvSpPr>
        <p:spPr>
          <a:xfrm>
            <a:off x="3097202" y="2332260"/>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3" name="Google Shape;173;p21"/>
          <p:cNvSpPr txBox="1">
            <a:spLocks noGrp="1"/>
          </p:cNvSpPr>
          <p:nvPr>
            <p:ph type="title" idx="6"/>
          </p:nvPr>
        </p:nvSpPr>
        <p:spPr>
          <a:xfrm>
            <a:off x="3097202" y="3405204"/>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4" name="Google Shape;174;p21"/>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gradFill>
          <a:gsLst>
            <a:gs pos="0">
              <a:schemeClr val="lt1"/>
            </a:gs>
            <a:gs pos="50000">
              <a:srgbClr val="3B3B93"/>
            </a:gs>
            <a:gs pos="100000">
              <a:schemeClr val="dk2"/>
            </a:gs>
          </a:gsLst>
          <a:lin ang="16198662" scaled="0"/>
        </a:gradFill>
        <a:effectLst/>
      </p:bgPr>
    </p:bg>
    <p:spTree>
      <p:nvGrpSpPr>
        <p:cNvPr id="1" name="Shape 176"/>
        <p:cNvGrpSpPr/>
        <p:nvPr/>
      </p:nvGrpSpPr>
      <p:grpSpPr>
        <a:xfrm>
          <a:off x="0" y="0"/>
          <a:ext cx="0" cy="0"/>
          <a:chOff x="0" y="0"/>
          <a:chExt cx="0" cy="0"/>
        </a:xfrm>
      </p:grpSpPr>
      <p:pic>
        <p:nvPicPr>
          <p:cNvPr id="177" name="Google Shape;177;p22"/>
          <p:cNvPicPr preferRelativeResize="0"/>
          <p:nvPr/>
        </p:nvPicPr>
        <p:blipFill rotWithShape="1">
          <a:blip r:embed="rId2">
            <a:alphaModFix amt="50000"/>
          </a:blip>
          <a:srcRect/>
          <a:stretch/>
        </p:blipFill>
        <p:spPr>
          <a:xfrm rot="10800000" flipH="1">
            <a:off x="0" y="0"/>
            <a:ext cx="9144000" cy="5143500"/>
          </a:xfrm>
          <a:prstGeom prst="rect">
            <a:avLst/>
          </a:prstGeom>
          <a:noFill/>
          <a:ln>
            <a:noFill/>
          </a:ln>
        </p:spPr>
      </p:pic>
      <p:sp>
        <p:nvSpPr>
          <p:cNvPr id="178" name="Google Shape;178;p22"/>
          <p:cNvSpPr txBox="1">
            <a:spLocks noGrp="1"/>
          </p:cNvSpPr>
          <p:nvPr>
            <p:ph type="title"/>
          </p:nvPr>
        </p:nvSpPr>
        <p:spPr>
          <a:xfrm>
            <a:off x="2365778" y="1552266"/>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2"/>
          <p:cNvSpPr txBox="1">
            <a:spLocks noGrp="1"/>
          </p:cNvSpPr>
          <p:nvPr>
            <p:ph type="subTitle" idx="1"/>
          </p:nvPr>
        </p:nvSpPr>
        <p:spPr>
          <a:xfrm>
            <a:off x="2365778" y="1763686"/>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2"/>
          <p:cNvSpPr txBox="1">
            <a:spLocks noGrp="1"/>
          </p:cNvSpPr>
          <p:nvPr>
            <p:ph type="title" idx="2"/>
          </p:nvPr>
        </p:nvSpPr>
        <p:spPr>
          <a:xfrm>
            <a:off x="5721659" y="1552266"/>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1" name="Google Shape;181;p22"/>
          <p:cNvSpPr txBox="1">
            <a:spLocks noGrp="1"/>
          </p:cNvSpPr>
          <p:nvPr>
            <p:ph type="subTitle" idx="3"/>
          </p:nvPr>
        </p:nvSpPr>
        <p:spPr>
          <a:xfrm>
            <a:off x="5721659" y="1763686"/>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2"/>
          <p:cNvSpPr txBox="1">
            <a:spLocks noGrp="1"/>
          </p:cNvSpPr>
          <p:nvPr>
            <p:ph type="title" idx="4"/>
          </p:nvPr>
        </p:nvSpPr>
        <p:spPr>
          <a:xfrm>
            <a:off x="2365778" y="3100918"/>
            <a:ext cx="1975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22"/>
          <p:cNvSpPr txBox="1">
            <a:spLocks noGrp="1"/>
          </p:cNvSpPr>
          <p:nvPr>
            <p:ph type="subTitle" idx="5"/>
          </p:nvPr>
        </p:nvSpPr>
        <p:spPr>
          <a:xfrm>
            <a:off x="2365778" y="3312338"/>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2"/>
          <p:cNvSpPr txBox="1">
            <a:spLocks noGrp="1"/>
          </p:cNvSpPr>
          <p:nvPr>
            <p:ph type="title" idx="6"/>
          </p:nvPr>
        </p:nvSpPr>
        <p:spPr>
          <a:xfrm>
            <a:off x="5721659" y="3100918"/>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22"/>
          <p:cNvSpPr txBox="1">
            <a:spLocks noGrp="1"/>
          </p:cNvSpPr>
          <p:nvPr>
            <p:ph type="subTitle" idx="7"/>
          </p:nvPr>
        </p:nvSpPr>
        <p:spPr>
          <a:xfrm>
            <a:off x="5721659" y="3312338"/>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2"/>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7" name="Google Shape;187;p22"/>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8"/>
        <p:cNvGrpSpPr/>
        <p:nvPr/>
      </p:nvGrpSpPr>
      <p:grpSpPr>
        <a:xfrm>
          <a:off x="0" y="0"/>
          <a:ext cx="0" cy="0"/>
          <a:chOff x="0" y="0"/>
          <a:chExt cx="0" cy="0"/>
        </a:xfrm>
      </p:grpSpPr>
      <p:pic>
        <p:nvPicPr>
          <p:cNvPr id="249" name="Google Shape;249;p27"/>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250" name="Google Shape;250;p27"/>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rot="-5400000">
            <a:off x="-6732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8"/>
        <p:cNvGrpSpPr/>
        <p:nvPr/>
      </p:nvGrpSpPr>
      <p:grpSpPr>
        <a:xfrm>
          <a:off x="0" y="0"/>
          <a:ext cx="0" cy="0"/>
          <a:chOff x="0" y="0"/>
          <a:chExt cx="0" cy="0"/>
        </a:xfrm>
      </p:grpSpPr>
      <p:pic>
        <p:nvPicPr>
          <p:cNvPr id="259" name="Google Shape;259;p28"/>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260" name="Google Shape;260;p28"/>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50000">
              <a:srgbClr val="3B3B93"/>
            </a:gs>
            <a:gs pos="100000">
              <a:schemeClr val="dk2"/>
            </a:gs>
          </a:gsLst>
          <a:lin ang="16200038" scaled="0"/>
        </a:gradFill>
        <a:effectLst/>
      </p:bgPr>
    </p:bg>
    <p:spTree>
      <p:nvGrpSpPr>
        <p:cNvPr id="1" name="Shape 28"/>
        <p:cNvGrpSpPr/>
        <p:nvPr/>
      </p:nvGrpSpPr>
      <p:grpSpPr>
        <a:xfrm>
          <a:off x="0" y="0"/>
          <a:ext cx="0" cy="0"/>
          <a:chOff x="0" y="0"/>
          <a:chExt cx="0" cy="0"/>
        </a:xfrm>
      </p:grpSpPr>
      <p:pic>
        <p:nvPicPr>
          <p:cNvPr id="29" name="Google Shape;29;p5"/>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30" name="Google Shape;30;p5"/>
          <p:cNvSpPr txBox="1">
            <a:spLocks noGrp="1"/>
          </p:cNvSpPr>
          <p:nvPr>
            <p:ph type="title"/>
          </p:nvPr>
        </p:nvSpPr>
        <p:spPr>
          <a:xfrm>
            <a:off x="3067809" y="1267838"/>
            <a:ext cx="39195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5"/>
          <p:cNvSpPr txBox="1">
            <a:spLocks noGrp="1"/>
          </p:cNvSpPr>
          <p:nvPr>
            <p:ph type="title" idx="2"/>
          </p:nvPr>
        </p:nvSpPr>
        <p:spPr>
          <a:xfrm>
            <a:off x="3067809" y="3065138"/>
            <a:ext cx="39195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subTitle" idx="1"/>
          </p:nvPr>
        </p:nvSpPr>
        <p:spPr>
          <a:xfrm>
            <a:off x="3067809" y="3281762"/>
            <a:ext cx="3919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800"/>
              <a:buChar char="●"/>
              <a:defRPr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 name="Google Shape;33;p5"/>
          <p:cNvSpPr txBox="1">
            <a:spLocks noGrp="1"/>
          </p:cNvSpPr>
          <p:nvPr>
            <p:ph type="subTitle" idx="3"/>
          </p:nvPr>
        </p:nvSpPr>
        <p:spPr>
          <a:xfrm>
            <a:off x="3067809" y="1484462"/>
            <a:ext cx="39198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800"/>
              <a:buChar char="●"/>
              <a:defRPr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4" name="Google Shape;34;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37" name="Google Shape;37;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38" name="Google Shape;38;p6"/>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5400000">
            <a:off x="-6731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50000">
              <a:srgbClr val="3B3B93"/>
            </a:gs>
            <a:gs pos="100000">
              <a:schemeClr val="dk2"/>
            </a:gs>
          </a:gsLst>
          <a:lin ang="16198662" scaled="0"/>
        </a:gradFill>
        <a:effectLst/>
      </p:bgPr>
    </p:bg>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mt="50000"/>
          </a:blip>
          <a:srcRect/>
          <a:stretch/>
        </p:blipFill>
        <p:spPr>
          <a:xfrm rot="10800000" flipH="1">
            <a:off x="0" y="0"/>
            <a:ext cx="9144000" cy="5143500"/>
          </a:xfrm>
          <a:prstGeom prst="rect">
            <a:avLst/>
          </a:prstGeom>
          <a:noFill/>
          <a:ln>
            <a:noFill/>
          </a:ln>
        </p:spPr>
      </p:pic>
      <p:sp>
        <p:nvSpPr>
          <p:cNvPr id="44" name="Google Shape;44;p7"/>
          <p:cNvSpPr txBox="1">
            <a:spLocks noGrp="1"/>
          </p:cNvSpPr>
          <p:nvPr>
            <p:ph type="body" idx="1"/>
          </p:nvPr>
        </p:nvSpPr>
        <p:spPr>
          <a:xfrm>
            <a:off x="999900" y="1832050"/>
            <a:ext cx="4099800" cy="19521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2"/>
              </a:buClr>
              <a:buSzPts val="1600"/>
              <a:buFont typeface="Assistant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45" name="Google Shape;45;p7"/>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 name="Google Shape;46;p7"/>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5400000">
            <a:off x="-6731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a:spLocks noGrp="1"/>
          </p:cNvSpPr>
          <p:nvPr>
            <p:ph type="pic" idx="2"/>
          </p:nvPr>
        </p:nvSpPr>
        <p:spPr>
          <a:xfrm>
            <a:off x="5236200" y="1354150"/>
            <a:ext cx="2907900" cy="2907900"/>
          </a:xfrm>
          <a:prstGeom prst="ellipse">
            <a:avLst/>
          </a:prstGeom>
          <a:noFill/>
          <a:ln w="38100" cap="flat" cmpd="sng">
            <a:solidFill>
              <a:schemeClr val="lt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pic>
        <p:nvPicPr>
          <p:cNvPr id="50" name="Google Shape;50;p8"/>
          <p:cNvPicPr preferRelativeResize="0"/>
          <p:nvPr/>
        </p:nvPicPr>
        <p:blipFill rotWithShape="1">
          <a:blip r:embed="rId2">
            <a:alphaModFix amt="50000"/>
          </a:blip>
          <a:srcRect/>
          <a:stretch/>
        </p:blipFill>
        <p:spPr>
          <a:xfrm>
            <a:off x="0" y="0"/>
            <a:ext cx="9144000" cy="5143500"/>
          </a:xfrm>
          <a:prstGeom prst="rect">
            <a:avLst/>
          </a:prstGeom>
          <a:noFill/>
          <a:ln>
            <a:noFill/>
          </a:ln>
        </p:spPr>
      </p:pic>
      <p:sp>
        <p:nvSpPr>
          <p:cNvPr id="51" name="Google Shape;51;p8"/>
          <p:cNvSpPr txBox="1">
            <a:spLocks noGrp="1"/>
          </p:cNvSpPr>
          <p:nvPr>
            <p:ph type="title"/>
          </p:nvPr>
        </p:nvSpPr>
        <p:spPr>
          <a:xfrm>
            <a:off x="1280250" y="1366200"/>
            <a:ext cx="6583500" cy="2411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5400000">
            <a:off x="-6731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749280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pic>
        <p:nvPicPr>
          <p:cNvPr id="76" name="Google Shape;76;p13"/>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77" name="Google Shape;77;p13"/>
          <p:cNvSpPr txBox="1">
            <a:spLocks noGrp="1"/>
          </p:cNvSpPr>
          <p:nvPr>
            <p:ph type="title"/>
          </p:nvPr>
        </p:nvSpPr>
        <p:spPr>
          <a:xfrm>
            <a:off x="2073699" y="1261416"/>
            <a:ext cx="234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3"/>
          <p:cNvSpPr txBox="1">
            <a:spLocks noGrp="1"/>
          </p:cNvSpPr>
          <p:nvPr>
            <p:ph type="subTitle" idx="1"/>
          </p:nvPr>
        </p:nvSpPr>
        <p:spPr>
          <a:xfrm>
            <a:off x="2073699" y="1476216"/>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2"/>
          </p:nvPr>
        </p:nvSpPr>
        <p:spPr>
          <a:xfrm flipH="1">
            <a:off x="5645590" y="1261406"/>
            <a:ext cx="234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3"/>
          </p:nvPr>
        </p:nvSpPr>
        <p:spPr>
          <a:xfrm flipH="1">
            <a:off x="5645590" y="1476206"/>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4" hasCustomPrompt="1"/>
          </p:nvPr>
        </p:nvSpPr>
        <p:spPr>
          <a:xfrm>
            <a:off x="1169660" y="1419131"/>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5" hasCustomPrompt="1"/>
          </p:nvPr>
        </p:nvSpPr>
        <p:spPr>
          <a:xfrm flipH="1">
            <a:off x="4739835" y="1419131"/>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6"/>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4" name="Google Shape;84;p13"/>
          <p:cNvSpPr txBox="1">
            <a:spLocks noGrp="1"/>
          </p:cNvSpPr>
          <p:nvPr>
            <p:ph type="title" idx="7"/>
          </p:nvPr>
        </p:nvSpPr>
        <p:spPr>
          <a:xfrm>
            <a:off x="2073699" y="2329354"/>
            <a:ext cx="234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3"/>
          <p:cNvSpPr txBox="1">
            <a:spLocks noGrp="1"/>
          </p:cNvSpPr>
          <p:nvPr>
            <p:ph type="subTitle" idx="8"/>
          </p:nvPr>
        </p:nvSpPr>
        <p:spPr>
          <a:xfrm>
            <a:off x="2073699" y="2545388"/>
            <a:ext cx="2340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9"/>
          </p:nvPr>
        </p:nvSpPr>
        <p:spPr>
          <a:xfrm flipH="1">
            <a:off x="5645590" y="2329354"/>
            <a:ext cx="234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3"/>
          <p:cNvSpPr txBox="1">
            <a:spLocks noGrp="1"/>
          </p:cNvSpPr>
          <p:nvPr>
            <p:ph type="subTitle" idx="13"/>
          </p:nvPr>
        </p:nvSpPr>
        <p:spPr>
          <a:xfrm flipH="1">
            <a:off x="5645590" y="2545389"/>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14" hasCustomPrompt="1"/>
          </p:nvPr>
        </p:nvSpPr>
        <p:spPr>
          <a:xfrm>
            <a:off x="1169660" y="24804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5" hasCustomPrompt="1"/>
          </p:nvPr>
        </p:nvSpPr>
        <p:spPr>
          <a:xfrm flipH="1">
            <a:off x="4739835" y="24804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6"/>
          </p:nvPr>
        </p:nvSpPr>
        <p:spPr>
          <a:xfrm>
            <a:off x="2073699" y="3398543"/>
            <a:ext cx="234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13"/>
          <p:cNvSpPr txBox="1">
            <a:spLocks noGrp="1"/>
          </p:cNvSpPr>
          <p:nvPr>
            <p:ph type="subTitle" idx="17"/>
          </p:nvPr>
        </p:nvSpPr>
        <p:spPr>
          <a:xfrm>
            <a:off x="2073699" y="3614578"/>
            <a:ext cx="2340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8"/>
          </p:nvPr>
        </p:nvSpPr>
        <p:spPr>
          <a:xfrm flipH="1">
            <a:off x="5645590" y="3398544"/>
            <a:ext cx="234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13"/>
          <p:cNvSpPr txBox="1">
            <a:spLocks noGrp="1"/>
          </p:cNvSpPr>
          <p:nvPr>
            <p:ph type="subTitle" idx="19"/>
          </p:nvPr>
        </p:nvSpPr>
        <p:spPr>
          <a:xfrm flipH="1">
            <a:off x="5645590" y="3614579"/>
            <a:ext cx="234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20" hasCustomPrompt="1"/>
          </p:nvPr>
        </p:nvSpPr>
        <p:spPr>
          <a:xfrm>
            <a:off x="1169660" y="355231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21" hasCustomPrompt="1"/>
          </p:nvPr>
        </p:nvSpPr>
        <p:spPr>
          <a:xfrm flipH="1">
            <a:off x="4739835" y="355231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p:nvPr/>
        </p:nvSpPr>
        <p:spPr>
          <a:xfrm rot="10800000" flipH="1">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5400000" flipH="1">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4">
    <p:bg>
      <p:bgPr>
        <a:gradFill>
          <a:gsLst>
            <a:gs pos="0">
              <a:schemeClr val="lt1"/>
            </a:gs>
            <a:gs pos="50000">
              <a:srgbClr val="3B3B93"/>
            </a:gs>
            <a:gs pos="100000">
              <a:schemeClr val="dk2"/>
            </a:gs>
          </a:gsLst>
          <a:lin ang="16198662" scaled="0"/>
        </a:gradFill>
        <a:effectLst/>
      </p:bgPr>
    </p:bg>
    <p:spTree>
      <p:nvGrpSpPr>
        <p:cNvPr id="1" name="Shape 98"/>
        <p:cNvGrpSpPr/>
        <p:nvPr/>
      </p:nvGrpSpPr>
      <p:grpSpPr>
        <a:xfrm>
          <a:off x="0" y="0"/>
          <a:ext cx="0" cy="0"/>
          <a:chOff x="0" y="0"/>
          <a:chExt cx="0" cy="0"/>
        </a:xfrm>
      </p:grpSpPr>
      <p:pic>
        <p:nvPicPr>
          <p:cNvPr id="99" name="Google Shape;99;p14"/>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100" name="Google Shape;100;p14"/>
          <p:cNvSpPr txBox="1">
            <a:spLocks noGrp="1"/>
          </p:cNvSpPr>
          <p:nvPr>
            <p:ph type="title"/>
          </p:nvPr>
        </p:nvSpPr>
        <p:spPr>
          <a:xfrm>
            <a:off x="1226716" y="3140576"/>
            <a:ext cx="66906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4"/>
          <p:cNvSpPr txBox="1">
            <a:spLocks noGrp="1"/>
          </p:cNvSpPr>
          <p:nvPr>
            <p:ph type="subTitle" idx="1"/>
          </p:nvPr>
        </p:nvSpPr>
        <p:spPr>
          <a:xfrm>
            <a:off x="1225500" y="1545724"/>
            <a:ext cx="6693000" cy="154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3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4"/>
          <p:cNvSpPr/>
          <p:nvPr/>
        </p:nvSpPr>
        <p:spPr>
          <a:xfrm>
            <a:off x="0" y="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5400000">
            <a:off x="8165975" y="41655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749280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5400000">
            <a:off x="-6731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113"/>
        <p:cNvGrpSpPr/>
        <p:nvPr/>
      </p:nvGrpSpPr>
      <p:grpSpPr>
        <a:xfrm>
          <a:off x="0" y="0"/>
          <a:ext cx="0" cy="0"/>
          <a:chOff x="0" y="0"/>
          <a:chExt cx="0" cy="0"/>
        </a:xfrm>
      </p:grpSpPr>
      <p:pic>
        <p:nvPicPr>
          <p:cNvPr id="114" name="Google Shape;114;p16"/>
          <p:cNvPicPr preferRelativeResize="0"/>
          <p:nvPr/>
        </p:nvPicPr>
        <p:blipFill rotWithShape="1">
          <a:blip r:embed="rId2">
            <a:alphaModFix amt="50000"/>
          </a:blip>
          <a:srcRect/>
          <a:stretch/>
        </p:blipFill>
        <p:spPr>
          <a:xfrm flipH="1">
            <a:off x="0" y="0"/>
            <a:ext cx="9144000" cy="5143500"/>
          </a:xfrm>
          <a:prstGeom prst="rect">
            <a:avLst/>
          </a:prstGeom>
          <a:noFill/>
          <a:ln>
            <a:noFill/>
          </a:ln>
        </p:spPr>
      </p:pic>
      <p:sp>
        <p:nvSpPr>
          <p:cNvPr id="115" name="Google Shape;115;p1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6" name="Google Shape;116;p16"/>
          <p:cNvSpPr/>
          <p:nvPr/>
        </p:nvSpPr>
        <p:spPr>
          <a:xfrm rot="-5400000">
            <a:off x="8165975"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0"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50000">
              <a:srgbClr val="3B3B93"/>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ntonio"/>
              <a:buNone/>
              <a:defRPr sz="3000" b="1">
                <a:solidFill>
                  <a:schemeClr val="dk1"/>
                </a:solidFill>
                <a:latin typeface="Antonio"/>
                <a:ea typeface="Antonio"/>
                <a:cs typeface="Antonio"/>
                <a:sym typeface="Antonio"/>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0" r:id="rId8"/>
    <p:sldLayoutId id="2147483662" r:id="rId9"/>
    <p:sldLayoutId id="2147483663" r:id="rId10"/>
    <p:sldLayoutId id="2147483667" r:id="rId11"/>
    <p:sldLayoutId id="2147483668" r:id="rId12"/>
    <p:sldLayoutId id="2147483673" r:id="rId13"/>
    <p:sldLayoutId id="214748367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ctrTitle"/>
          </p:nvPr>
        </p:nvSpPr>
        <p:spPr>
          <a:xfrm>
            <a:off x="1236420" y="480998"/>
            <a:ext cx="6366360" cy="3279300"/>
          </a:xfrm>
          <a:prstGeom prst="rect">
            <a:avLst/>
          </a:prstGeom>
        </p:spPr>
        <p:txBody>
          <a:bodyPr spcFirstLastPara="1" wrap="square" lIns="91425" tIns="91425" rIns="91425" bIns="91425" anchor="t" anchorCtr="0">
            <a:noAutofit/>
          </a:bodyPr>
          <a:lstStyle/>
          <a:p>
            <a:r>
              <a:rPr lang="en" sz="11100" dirty="0"/>
              <a:t> </a:t>
            </a:r>
            <a:r>
              <a:rPr lang="en-IN" sz="4800" b="1" kern="100" dirty="0">
                <a:effectLst/>
                <a:latin typeface="Times New Roman" panose="02020603050405020304" pitchFamily="18" charset="0"/>
                <a:ea typeface="Calibri" panose="020F0502020204030204" pitchFamily="34" charset="0"/>
              </a:rPr>
              <a:t>DISTRIBUTED DENIAL OF SERVICE</a:t>
            </a:r>
            <a:br>
              <a:rPr lang="en-IN" sz="4800" b="1" kern="100" dirty="0">
                <a:effectLst/>
                <a:latin typeface="Times New Roman" panose="02020603050405020304" pitchFamily="18" charset="0"/>
                <a:ea typeface="Calibri" panose="020F0502020204030204" pitchFamily="34" charset="0"/>
              </a:rPr>
            </a:br>
            <a:br>
              <a:rPr lang="en-IN" sz="1800" b="1" kern="100" dirty="0">
                <a:effectLst/>
                <a:latin typeface="Times New Roman" panose="02020603050405020304" pitchFamily="18" charset="0"/>
                <a:ea typeface="Calibri" panose="020F0502020204030204" pitchFamily="34" charset="0"/>
              </a:rPr>
            </a:br>
            <a:r>
              <a:rPr lang="en-IN" sz="1800" b="1" kern="100" dirty="0">
                <a:effectLst/>
                <a:latin typeface="Times New Roman" panose="02020603050405020304" pitchFamily="18" charset="0"/>
                <a:ea typeface="Calibri" panose="020F0502020204030204" pitchFamily="34" charset="0"/>
              </a:rPr>
              <a:t>USING MYSQL RELATIONAL DATABASE STRUCTURE BASED ON </a:t>
            </a:r>
            <a:br>
              <a:rPr lang="en-IN" sz="1800" b="1" kern="100" dirty="0">
                <a:effectLst/>
                <a:latin typeface="Times New Roman" panose="02020603050405020304" pitchFamily="18" charset="0"/>
                <a:ea typeface="Calibri" panose="020F0502020204030204" pitchFamily="34"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NETWORK SECURITY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rPr>
              <a:t> </a:t>
            </a:r>
            <a:endParaRPr lang="en" sz="8500" dirty="0"/>
          </a:p>
        </p:txBody>
      </p:sp>
      <p:sp>
        <p:nvSpPr>
          <p:cNvPr id="4" name="AutoShape 2" descr="Revature - Wikipedia">
            <a:extLst>
              <a:ext uri="{FF2B5EF4-FFF2-40B4-BE49-F238E27FC236}">
                <a16:creationId xmlns:a16="http://schemas.microsoft.com/office/drawing/2014/main" id="{21510B0D-2FC4-0967-AA7A-B3FD44268DE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4" name="Google Shape;574;p44"/>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OUTPUT  2</a:t>
            </a:r>
            <a:endParaRPr dirty="0">
              <a:latin typeface="Times New Roman" panose="02020603050405020304" pitchFamily="18" charset="0"/>
              <a:cs typeface="Times New Roman" panose="02020603050405020304" pitchFamily="18" charset="0"/>
            </a:endParaRPr>
          </a:p>
        </p:txBody>
      </p:sp>
      <p:sp>
        <p:nvSpPr>
          <p:cNvPr id="580" name="Google Shape;580;p44"/>
          <p:cNvSpPr/>
          <p:nvPr/>
        </p:nvSpPr>
        <p:spPr>
          <a:xfrm rot="10800000">
            <a:off x="7492775"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rot="5400000">
            <a:off x="-673200"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 1">
            <a:extLst>
              <a:ext uri="{FF2B5EF4-FFF2-40B4-BE49-F238E27FC236}">
                <a16:creationId xmlns:a16="http://schemas.microsoft.com/office/drawing/2014/main" id="{7AA4225C-5795-3A7F-D935-8A9F007F2A5F}"/>
              </a:ext>
            </a:extLst>
          </p:cNvPr>
          <p:cNvPicPr>
            <a:picLocks noChangeAspect="1"/>
          </p:cNvPicPr>
          <p:nvPr/>
        </p:nvPicPr>
        <p:blipFill>
          <a:blip r:embed="rId3"/>
          <a:stretch>
            <a:fillRect/>
          </a:stretch>
        </p:blipFill>
        <p:spPr>
          <a:xfrm>
            <a:off x="1491141" y="1164432"/>
            <a:ext cx="6331266" cy="3357562"/>
          </a:xfrm>
          <a:prstGeom prst="rect">
            <a:avLst/>
          </a:prstGeom>
        </p:spPr>
      </p:pic>
    </p:spTree>
    <p:extLst>
      <p:ext uri="{BB962C8B-B14F-4D97-AF65-F5344CB8AC3E}">
        <p14:creationId xmlns:p14="http://schemas.microsoft.com/office/powerpoint/2010/main" val="10371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4" name="Google Shape;574;p44"/>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OUTPUT  3</a:t>
            </a:r>
            <a:endParaRPr dirty="0">
              <a:latin typeface="Times New Roman" panose="02020603050405020304" pitchFamily="18" charset="0"/>
              <a:cs typeface="Times New Roman" panose="02020603050405020304" pitchFamily="18" charset="0"/>
            </a:endParaRPr>
          </a:p>
        </p:txBody>
      </p:sp>
      <p:sp>
        <p:nvSpPr>
          <p:cNvPr id="580" name="Google Shape;580;p44"/>
          <p:cNvSpPr/>
          <p:nvPr/>
        </p:nvSpPr>
        <p:spPr>
          <a:xfrm rot="10800000">
            <a:off x="7492775"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rot="5400000">
            <a:off x="-673200"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FA15E815-99D9-3CE2-04FF-1735AAD160A9}"/>
              </a:ext>
            </a:extLst>
          </p:cNvPr>
          <p:cNvPicPr>
            <a:picLocks noChangeAspect="1"/>
          </p:cNvPicPr>
          <p:nvPr/>
        </p:nvPicPr>
        <p:blipFill>
          <a:blip r:embed="rId3"/>
          <a:stretch>
            <a:fillRect/>
          </a:stretch>
        </p:blipFill>
        <p:spPr>
          <a:xfrm>
            <a:off x="1621332" y="1279953"/>
            <a:ext cx="6101061" cy="3366016"/>
          </a:xfrm>
          <a:prstGeom prst="rect">
            <a:avLst/>
          </a:prstGeom>
        </p:spPr>
      </p:pic>
    </p:spTree>
    <p:extLst>
      <p:ext uri="{BB962C8B-B14F-4D97-AF65-F5344CB8AC3E}">
        <p14:creationId xmlns:p14="http://schemas.microsoft.com/office/powerpoint/2010/main" val="362040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62"/>
          <p:cNvSpPr txBox="1">
            <a:spLocks noGrp="1"/>
          </p:cNvSpPr>
          <p:nvPr>
            <p:ph type="title"/>
          </p:nvPr>
        </p:nvSpPr>
        <p:spPr>
          <a:xfrm>
            <a:off x="1090969" y="1040314"/>
            <a:ext cx="669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Conclusion</a:t>
            </a:r>
            <a:endParaRPr sz="3600" dirty="0">
              <a:latin typeface="Times New Roman" panose="02020603050405020304" pitchFamily="18" charset="0"/>
              <a:cs typeface="Times New Roman" panose="02020603050405020304" pitchFamily="18" charset="0"/>
            </a:endParaRPr>
          </a:p>
        </p:txBody>
      </p:sp>
      <p:sp>
        <p:nvSpPr>
          <p:cNvPr id="1092" name="Google Shape;1092;p62"/>
          <p:cNvSpPr txBox="1">
            <a:spLocks noGrp="1"/>
          </p:cNvSpPr>
          <p:nvPr>
            <p:ph type="subTitle" idx="1"/>
          </p:nvPr>
        </p:nvSpPr>
        <p:spPr>
          <a:xfrm>
            <a:off x="414337" y="1855125"/>
            <a:ext cx="8193881" cy="2690974"/>
          </a:xfrm>
          <a:prstGeom prst="rect">
            <a:avLst/>
          </a:prstGeom>
        </p:spPr>
        <p:txBody>
          <a:bodyPr spcFirstLastPara="1" wrap="square" lIns="91425" tIns="91425" rIns="91425" bIns="91425" anchor="t" anchorCtr="0">
            <a:noAutofit/>
          </a:bodyPr>
          <a:lstStyle/>
          <a:p>
            <a:pPr marL="0" indent="0">
              <a:lnSpc>
                <a:spcPts val="2700"/>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This presentation outlined the key considerations for effective DDoS attack detection, emphasizing the role of MySQL in this crucial process. We explored the various benefits of using MySQL, including its reliability, scalability, and cost-effectiveness, making it a powerful tool for safeguarding networks from malicious attacks.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61"/>
          <p:cNvSpPr txBox="1">
            <a:spLocks noGrp="1"/>
          </p:cNvSpPr>
          <p:nvPr>
            <p:ph type="title"/>
          </p:nvPr>
        </p:nvSpPr>
        <p:spPr>
          <a:xfrm>
            <a:off x="1280249" y="1366200"/>
            <a:ext cx="7142231" cy="14841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C26646-B332-7CB6-25E2-B8F0C0FFA020}"/>
              </a:ext>
            </a:extLst>
          </p:cNvPr>
          <p:cNvSpPr txBox="1"/>
          <p:nvPr/>
        </p:nvSpPr>
        <p:spPr>
          <a:xfrm>
            <a:off x="2114550" y="2850356"/>
            <a:ext cx="4572000" cy="307777"/>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Does anyone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p:nvPr/>
        </p:nvSpPr>
        <p:spPr>
          <a:xfrm>
            <a:off x="4727685" y="3401410"/>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1157510" y="3401410"/>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1157510" y="2329550"/>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4727685" y="1268231"/>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1157510" y="1268231"/>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a:spLocks noGrp="1"/>
          </p:cNvSpPr>
          <p:nvPr>
            <p:ph type="title" idx="4"/>
          </p:nvPr>
        </p:nvSpPr>
        <p:spPr>
          <a:xfrm>
            <a:off x="1169660" y="1419131"/>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03" name="Google Shape;303;p35"/>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305" name="Google Shape;305;p35"/>
          <p:cNvSpPr txBox="1">
            <a:spLocks noGrp="1"/>
          </p:cNvSpPr>
          <p:nvPr>
            <p:ph type="title"/>
          </p:nvPr>
        </p:nvSpPr>
        <p:spPr>
          <a:xfrm>
            <a:off x="1955484" y="1419131"/>
            <a:ext cx="2784051" cy="5951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What is The Distributed Denial of Service(DDOS)</a:t>
            </a:r>
            <a:endParaRPr dirty="0"/>
          </a:p>
        </p:txBody>
      </p:sp>
      <p:sp>
        <p:nvSpPr>
          <p:cNvPr id="307" name="Google Shape;307;p35"/>
          <p:cNvSpPr txBox="1">
            <a:spLocks noGrp="1"/>
          </p:cNvSpPr>
          <p:nvPr>
            <p:ph type="title" idx="2"/>
          </p:nvPr>
        </p:nvSpPr>
        <p:spPr>
          <a:xfrm flipH="1">
            <a:off x="5645590" y="1493432"/>
            <a:ext cx="23409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Example Of DDOS</a:t>
            </a:r>
            <a:endParaRPr dirty="0"/>
          </a:p>
        </p:txBody>
      </p:sp>
      <p:sp>
        <p:nvSpPr>
          <p:cNvPr id="308" name="Google Shape;308;p35"/>
          <p:cNvSpPr txBox="1">
            <a:spLocks noGrp="1"/>
          </p:cNvSpPr>
          <p:nvPr>
            <p:ph type="title" idx="7"/>
          </p:nvPr>
        </p:nvSpPr>
        <p:spPr>
          <a:xfrm>
            <a:off x="1991898" y="2559323"/>
            <a:ext cx="2576882"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Types of DDoS Attacks</a:t>
            </a:r>
            <a:endParaRPr dirty="0"/>
          </a:p>
        </p:txBody>
      </p:sp>
      <p:sp>
        <p:nvSpPr>
          <p:cNvPr id="310" name="Google Shape;310;p35"/>
          <p:cNvSpPr txBox="1">
            <a:spLocks noGrp="1"/>
          </p:cNvSpPr>
          <p:nvPr>
            <p:ph type="title" idx="9"/>
          </p:nvPr>
        </p:nvSpPr>
        <p:spPr>
          <a:xfrm flipH="1">
            <a:off x="5645590" y="2405632"/>
            <a:ext cx="2527160" cy="673081"/>
          </a:xfrm>
          <a:prstGeom prst="rect">
            <a:avLst/>
          </a:prstGeom>
        </p:spPr>
        <p:txBody>
          <a:bodyPr spcFirstLastPara="1" wrap="square" lIns="91425" tIns="91425" rIns="91425" bIns="91425" anchor="b" anchorCtr="0">
            <a:noAutofit/>
          </a:bodyPr>
          <a:lstStyle/>
          <a:p>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how a DDoS attack works</a:t>
            </a:r>
            <a:endParaRPr dirty="0"/>
          </a:p>
        </p:txBody>
      </p:sp>
      <p:sp>
        <p:nvSpPr>
          <p:cNvPr id="312" name="Google Shape;312;p35"/>
          <p:cNvSpPr txBox="1">
            <a:spLocks noGrp="1"/>
          </p:cNvSpPr>
          <p:nvPr>
            <p:ph type="title" idx="14"/>
          </p:nvPr>
        </p:nvSpPr>
        <p:spPr>
          <a:xfrm>
            <a:off x="1169660" y="2480450"/>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313" name="Google Shape;313;p35"/>
          <p:cNvSpPr txBox="1">
            <a:spLocks noGrp="1"/>
          </p:cNvSpPr>
          <p:nvPr>
            <p:ph type="title" idx="5"/>
          </p:nvPr>
        </p:nvSpPr>
        <p:spPr>
          <a:xfrm flipH="1">
            <a:off x="4739835" y="1419131"/>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314" name="Google Shape;314;p35"/>
          <p:cNvSpPr txBox="1">
            <a:spLocks noGrp="1"/>
          </p:cNvSpPr>
          <p:nvPr>
            <p:ph type="title" idx="15"/>
          </p:nvPr>
        </p:nvSpPr>
        <p:spPr>
          <a:xfrm flipH="1">
            <a:off x="4739835" y="2480450"/>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315" name="Google Shape;315;p35"/>
          <p:cNvSpPr txBox="1">
            <a:spLocks noGrp="1"/>
          </p:cNvSpPr>
          <p:nvPr>
            <p:ph type="title" idx="16"/>
          </p:nvPr>
        </p:nvSpPr>
        <p:spPr>
          <a:xfrm>
            <a:off x="2075716" y="3552310"/>
            <a:ext cx="2340600" cy="904877"/>
          </a:xfrm>
          <a:prstGeom prst="rect">
            <a:avLst/>
          </a:prstGeom>
        </p:spPr>
        <p:txBody>
          <a:bodyPr spcFirstLastPara="1" wrap="square" lIns="91425" tIns="91425" rIns="91425" bIns="91425" anchor="b" anchorCtr="0">
            <a:noAutofit/>
          </a:bodyPr>
          <a:lstStyle/>
          <a:p>
            <a:r>
              <a:rPr lang="en-US" sz="1800" kern="100" dirty="0">
                <a:latin typeface="Times New Roman" panose="02020603050405020304" pitchFamily="18" charset="0"/>
                <a:ea typeface="Calibri" panose="020F0502020204030204" pitchFamily="34" charset="0"/>
              </a:rPr>
              <a:t>Techniques for DDoS Attack </a:t>
            </a:r>
            <a:br>
              <a:rPr lang="en-US" sz="2000" dirty="0"/>
            </a:br>
            <a:endParaRPr dirty="0"/>
          </a:p>
        </p:txBody>
      </p:sp>
      <p:sp>
        <p:nvSpPr>
          <p:cNvPr id="317" name="Google Shape;317;p35"/>
          <p:cNvSpPr txBox="1">
            <a:spLocks noGrp="1"/>
          </p:cNvSpPr>
          <p:nvPr>
            <p:ph type="title" idx="18"/>
          </p:nvPr>
        </p:nvSpPr>
        <p:spPr>
          <a:xfrm flipH="1">
            <a:off x="5645590" y="3639048"/>
            <a:ext cx="23409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Output Of Project</a:t>
            </a:r>
            <a:endParaRPr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9" name="Google Shape;319;p35"/>
          <p:cNvSpPr txBox="1">
            <a:spLocks noGrp="1"/>
          </p:cNvSpPr>
          <p:nvPr>
            <p:ph type="title" idx="20"/>
          </p:nvPr>
        </p:nvSpPr>
        <p:spPr>
          <a:xfrm>
            <a:off x="1169660" y="3552310"/>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320" name="Google Shape;320;p35"/>
          <p:cNvSpPr txBox="1">
            <a:spLocks noGrp="1"/>
          </p:cNvSpPr>
          <p:nvPr>
            <p:ph type="title" idx="21"/>
          </p:nvPr>
        </p:nvSpPr>
        <p:spPr>
          <a:xfrm flipH="1">
            <a:off x="4739835" y="3552310"/>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Distributed Denial of Service (DDoS):</a:t>
            </a:r>
            <a:endParaRPr sz="2800" dirty="0">
              <a:latin typeface="Times New Roman" panose="02020603050405020304" pitchFamily="18" charset="0"/>
              <a:cs typeface="Times New Roman" panose="02020603050405020304" pitchFamily="18" charset="0"/>
            </a:endParaRPr>
          </a:p>
        </p:txBody>
      </p:sp>
      <p:sp>
        <p:nvSpPr>
          <p:cNvPr id="290" name="Google Shape;290;p34"/>
          <p:cNvSpPr txBox="1">
            <a:spLocks noGrp="1"/>
          </p:cNvSpPr>
          <p:nvPr>
            <p:ph type="body" idx="4294967295"/>
          </p:nvPr>
        </p:nvSpPr>
        <p:spPr>
          <a:xfrm>
            <a:off x="560070" y="1039350"/>
            <a:ext cx="4846320" cy="2379000"/>
          </a:xfrm>
          <a:prstGeom prst="rect">
            <a:avLst/>
          </a:prstGeom>
        </p:spPr>
        <p:txBody>
          <a:bodyPr spcFirstLastPara="1" wrap="square" lIns="91425" tIns="91425" rIns="91425" bIns="91425" anchor="t" anchorCtr="0">
            <a:noAutofit/>
          </a:bodyPr>
          <a:lstStyle/>
          <a:p>
            <a:pPr marL="0" lvl="0" indent="0">
              <a:spcAft>
                <a:spcPts val="800"/>
              </a:spcAft>
              <a:buNone/>
            </a:pPr>
            <a:r>
              <a:rPr lang="en-IN" sz="1800" kern="100" dirty="0">
                <a:effectLst/>
                <a:latin typeface="Sylfaen" panose="010A0502050306030303" pitchFamily="18" charset="0"/>
                <a:ea typeface="Tahoma" panose="020B0604030504040204" pitchFamily="34" charset="0"/>
                <a:cs typeface="Tahoma" panose="020B0604030504040204" pitchFamily="34" charset="0"/>
              </a:rPr>
              <a:t>Distributed Denial of Service (DDoS) is a type of DOS attack where multiple systems, which are trojan infected, target a particular system which causes a DoS attack. </a:t>
            </a:r>
          </a:p>
          <a:p>
            <a:pPr marL="457200" lvl="0" indent="-323850" algn="l" rtl="0">
              <a:spcBef>
                <a:spcPts val="1000"/>
              </a:spcBef>
              <a:spcAft>
                <a:spcPts val="0"/>
              </a:spcAft>
              <a:buClr>
                <a:schemeClr val="dk1"/>
              </a:buClr>
              <a:buSzPts val="1500"/>
              <a:buFont typeface="Anaheim"/>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DDoS attack is one of the most powerful weapons on the cyber platform</a:t>
            </a:r>
            <a:endParaRPr lang="en-US" dirty="0">
              <a:latin typeface="Times New Roman" panose="02020603050405020304" pitchFamily="18" charset="0"/>
              <a:cs typeface="Times New Roman" panose="02020603050405020304" pitchFamily="18" charset="0"/>
            </a:endParaRPr>
          </a:p>
          <a:p>
            <a:pPr marL="457200" lvl="0" indent="-323850" algn="l" rtl="0">
              <a:spcBef>
                <a:spcPts val="1000"/>
              </a:spcBef>
              <a:spcAft>
                <a:spcPts val="0"/>
              </a:spcAft>
              <a:buClr>
                <a:schemeClr val="dk1"/>
              </a:buClr>
              <a:buSzPts val="1500"/>
              <a:buFont typeface="Anaheim"/>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DDoS attack uses multiple servers and Internet connections to flood the targeted resource </a:t>
            </a:r>
          </a:p>
          <a:p>
            <a:pPr marL="457200" lvl="0" indent="-323850" algn="l" rtl="0">
              <a:spcBef>
                <a:spcPts val="1000"/>
              </a:spcBef>
              <a:spcAft>
                <a:spcPts val="0"/>
              </a:spcAft>
              <a:buClr>
                <a:schemeClr val="dk1"/>
              </a:buClr>
              <a:buSzPts val="1500"/>
              <a:buFont typeface="Anaheim"/>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When you come to know about a website being brought down, it generally means it has become a victim of a </a:t>
            </a:r>
            <a:r>
              <a:rPr lang="en-IN" sz="1800"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DDoS attack .</a:t>
            </a:r>
            <a:endParaRPr lang="en-US" dirty="0">
              <a:latin typeface="Times New Roman" panose="02020603050405020304" pitchFamily="18" charset="0"/>
              <a:cs typeface="Times New Roman" panose="02020603050405020304" pitchFamily="18" charset="0"/>
            </a:endParaRPr>
          </a:p>
        </p:txBody>
      </p:sp>
      <p:pic>
        <p:nvPicPr>
          <p:cNvPr id="291" name="Google Shape;291;p34"/>
          <p:cNvPicPr preferRelativeResize="0">
            <a:picLocks noGrp="1"/>
          </p:cNvPicPr>
          <p:nvPr>
            <p:ph type="pic" idx="2"/>
          </p:nvPr>
        </p:nvPicPr>
        <p:blipFill rotWithShape="1">
          <a:blip r:embed="rId3">
            <a:alphaModFix/>
          </a:blip>
          <a:srcRect/>
          <a:stretch/>
        </p:blipFill>
        <p:spPr>
          <a:xfrm>
            <a:off x="5514600" y="1505670"/>
            <a:ext cx="2909400" cy="2909400"/>
          </a:xfrm>
          <a:prstGeom prst="ellipse">
            <a:avLst/>
          </a:prstGeom>
          <a:noFill/>
          <a:ln w="38100" cap="flat" cmpd="sng">
            <a:solidFill>
              <a:schemeClr val="lt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8"/>
          <p:cNvSpPr txBox="1">
            <a:spLocks noGrp="1"/>
          </p:cNvSpPr>
          <p:nvPr>
            <p:ph type="title"/>
          </p:nvPr>
        </p:nvSpPr>
        <p:spPr>
          <a:xfrm>
            <a:off x="1299217" y="665273"/>
            <a:ext cx="3458521" cy="10058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r>
              <a:rPr lang="en-US" dirty="0">
                <a:latin typeface="Times New Roman" panose="02020603050405020304" pitchFamily="18" charset="0"/>
                <a:cs typeface="Times New Roman" panose="02020603050405020304" pitchFamily="18" charset="0"/>
              </a:rPr>
              <a:t>Example of DDOS</a:t>
            </a:r>
            <a:endParaRPr dirty="0">
              <a:latin typeface="Times New Roman" panose="02020603050405020304" pitchFamily="18" charset="0"/>
              <a:cs typeface="Times New Roman" panose="02020603050405020304" pitchFamily="18" charset="0"/>
            </a:endParaRPr>
          </a:p>
        </p:txBody>
      </p:sp>
      <p:sp>
        <p:nvSpPr>
          <p:cNvPr id="1060" name="Google Shape;1060;p58"/>
          <p:cNvSpPr txBox="1">
            <a:spLocks noGrp="1"/>
          </p:cNvSpPr>
          <p:nvPr>
            <p:ph type="subTitle" idx="1"/>
          </p:nvPr>
        </p:nvSpPr>
        <p:spPr>
          <a:xfrm>
            <a:off x="551816" y="1403310"/>
            <a:ext cx="4614863" cy="2554327"/>
          </a:xfrm>
          <a:prstGeom prst="rect">
            <a:avLst/>
          </a:prstGeom>
        </p:spPr>
        <p:txBody>
          <a:bodyPr spcFirstLastPara="1" wrap="square" lIns="91425" tIns="91425" rIns="91425" bIns="91425" anchor="t" anchorCtr="0">
            <a:noAutofit/>
          </a:bodyPr>
          <a:lstStyle/>
          <a:p>
            <a:pPr lvl="0" indent="-323850" algn="l">
              <a:buSzPts val="1500"/>
              <a:buFont typeface="Assistant"/>
              <a:buChar char="●"/>
            </a:pPr>
            <a:r>
              <a:rPr lang="en-IN" kern="100">
                <a:latin typeface="Times New Roman" panose="02020603050405020304" pitchFamily="18" charset="0"/>
                <a:ea typeface="Tahoma" panose="020B0604030504040204" pitchFamily="34" charset="0"/>
                <a:cs typeface="Times New Roman" panose="02020603050405020304" pitchFamily="18" charset="0"/>
              </a:rPr>
              <a:t>In 2008 used </a:t>
            </a:r>
            <a:r>
              <a:rPr lang="en-IN" kern="100" dirty="0">
                <a:latin typeface="Times New Roman" panose="02020603050405020304" pitchFamily="18" charset="0"/>
                <a:ea typeface="Tahoma" panose="020B0604030504040204" pitchFamily="34" charset="0"/>
                <a:cs typeface="Times New Roman" panose="02020603050405020304" pitchFamily="18" charset="0"/>
              </a:rPr>
              <a:t>the online name “ </a:t>
            </a:r>
            <a:r>
              <a:rPr lang="en-IN" kern="100" dirty="0" err="1">
                <a:latin typeface="Times New Roman" panose="02020603050405020304" pitchFamily="18" charset="0"/>
                <a:ea typeface="Tahoma" panose="020B0604030504040204" pitchFamily="34" charset="0"/>
                <a:cs typeface="Times New Roman" panose="02020603050405020304" pitchFamily="18" charset="0"/>
              </a:rPr>
              <a:t>Mafiaboy</a:t>
            </a:r>
            <a:r>
              <a:rPr lang="en-IN" kern="100" dirty="0">
                <a:latin typeface="Times New Roman" panose="02020603050405020304" pitchFamily="18" charset="0"/>
                <a:ea typeface="Tahoma" panose="020B0604030504040204" pitchFamily="34" charset="0"/>
                <a:cs typeface="Times New Roman" panose="02020603050405020304" pitchFamily="18" charset="0"/>
              </a:rPr>
              <a:t> ”, was behind one of the first DDoS </a:t>
            </a:r>
            <a:endParaRPr lang="en-IN" sz="1800" kern="100" dirty="0">
              <a:latin typeface="Times New Roman" panose="02020603050405020304" pitchFamily="18" charset="0"/>
              <a:ea typeface="Tahoma" panose="020B0604030504040204" pitchFamily="34" charset="0"/>
              <a:cs typeface="Times New Roman" panose="02020603050405020304" pitchFamily="18" charset="0"/>
            </a:endParaRPr>
          </a:p>
          <a:p>
            <a:pPr lvl="0" indent="-323850" algn="l">
              <a:buSzPts val="1500"/>
              <a:buFont typeface="Assistant"/>
              <a:buChar char="●"/>
            </a:pPr>
            <a:r>
              <a:rPr lang="en-IN" kern="100" dirty="0">
                <a:latin typeface="Times New Roman" panose="02020603050405020304" pitchFamily="18" charset="0"/>
                <a:ea typeface="Tahoma" panose="020B0604030504040204" pitchFamily="34" charset="0"/>
                <a:cs typeface="Times New Roman" panose="02020603050405020304" pitchFamily="18" charset="0"/>
              </a:rPr>
              <a:t>He hacked into the computer networks of various different universities</a:t>
            </a:r>
            <a:r>
              <a:rPr lang="en-IN" sz="1800" kern="100" dirty="0">
                <a:latin typeface="Times New Roman" panose="02020603050405020304" pitchFamily="18" charset="0"/>
                <a:ea typeface="Tahoma" panose="020B0604030504040204" pitchFamily="34" charset="0"/>
                <a:cs typeface="Times New Roman" panose="02020603050405020304" pitchFamily="18" charset="0"/>
              </a:rPr>
              <a:t>.</a:t>
            </a:r>
          </a:p>
          <a:p>
            <a:pPr marL="457200" lvl="0" indent="-323850" algn="l" rtl="0">
              <a:spcBef>
                <a:spcPts val="0"/>
              </a:spcBef>
              <a:spcAft>
                <a:spcPts val="0"/>
              </a:spcAft>
              <a:buSzPts val="1500"/>
              <a:buFont typeface="Assistant"/>
              <a:buChar char="●"/>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000, Michael Calce, a 15-year-old boy who He used their servers to operate a DDoS attack that brought down several websites such as eBay and Yahoo. </a:t>
            </a:r>
          </a:p>
          <a:p>
            <a:pPr marL="457200" lvl="0" indent="-323850" algn="l" rtl="0">
              <a:spcBef>
                <a:spcPts val="0"/>
              </a:spcBef>
              <a:spcAft>
                <a:spcPts val="0"/>
              </a:spcAft>
              <a:buSzPts val="1500"/>
              <a:buFont typeface="Assistant"/>
              <a:buChar char="●"/>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In 2016, Dyn was hit with a massive DDoS attack that took down major websites and services such as Netflix, PayPal, Amazon, and GitHub</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DDoS attack - What is it and how to fight against it ?">
            <a:extLst>
              <a:ext uri="{FF2B5EF4-FFF2-40B4-BE49-F238E27FC236}">
                <a16:creationId xmlns:a16="http://schemas.microsoft.com/office/drawing/2014/main" id="{DD3B78C5-F76A-0C24-5CE9-CC32382FA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956" y="813342"/>
            <a:ext cx="3067860" cy="3004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0"/>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kern="100" dirty="0">
                <a:latin typeface="Times New Roman" panose="02020603050405020304" pitchFamily="18" charset="0"/>
                <a:ea typeface="Calibri" panose="020F0502020204030204" pitchFamily="34" charset="0"/>
              </a:rPr>
              <a:t>H</a:t>
            </a:r>
            <a:r>
              <a:rPr lang="en-IN" sz="3200" b="1" kern="100" dirty="0">
                <a:effectLst/>
                <a:latin typeface="Times New Roman" panose="02020603050405020304" pitchFamily="18" charset="0"/>
                <a:ea typeface="Calibri" panose="020F0502020204030204" pitchFamily="34" charset="0"/>
              </a:rPr>
              <a:t>ow a DDoS attack works</a:t>
            </a:r>
            <a:r>
              <a:rPr lang="en" dirty="0"/>
              <a:t>?</a:t>
            </a:r>
            <a:endParaRPr dirty="0"/>
          </a:p>
        </p:txBody>
      </p:sp>
      <p:sp>
        <p:nvSpPr>
          <p:cNvPr id="388" name="Google Shape;388;p40"/>
          <p:cNvSpPr txBox="1">
            <a:spLocks noGrp="1"/>
          </p:cNvSpPr>
          <p:nvPr>
            <p:ph type="title"/>
          </p:nvPr>
        </p:nvSpPr>
        <p:spPr>
          <a:xfrm>
            <a:off x="2331568" y="1444563"/>
            <a:ext cx="19782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Botnet Creation</a:t>
            </a:r>
            <a:endParaRPr dirty="0"/>
          </a:p>
        </p:txBody>
      </p:sp>
      <p:sp>
        <p:nvSpPr>
          <p:cNvPr id="390" name="Google Shape;390;p40"/>
          <p:cNvSpPr txBox="1">
            <a:spLocks noGrp="1"/>
          </p:cNvSpPr>
          <p:nvPr>
            <p:ph type="title" idx="2"/>
          </p:nvPr>
        </p:nvSpPr>
        <p:spPr>
          <a:xfrm>
            <a:off x="5734773" y="1510561"/>
            <a:ext cx="2143893"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Traffic Generation</a:t>
            </a:r>
            <a:endParaRPr dirty="0"/>
          </a:p>
        </p:txBody>
      </p:sp>
      <p:sp>
        <p:nvSpPr>
          <p:cNvPr id="392" name="Google Shape;392;p40"/>
          <p:cNvSpPr txBox="1">
            <a:spLocks noGrp="1"/>
          </p:cNvSpPr>
          <p:nvPr>
            <p:ph type="title" idx="4"/>
          </p:nvPr>
        </p:nvSpPr>
        <p:spPr>
          <a:xfrm>
            <a:off x="2278546" y="3070856"/>
            <a:ext cx="19752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Traffic Flood</a:t>
            </a:r>
            <a:endParaRPr dirty="0"/>
          </a:p>
        </p:txBody>
      </p:sp>
      <p:sp>
        <p:nvSpPr>
          <p:cNvPr id="394" name="Google Shape;394;p40"/>
          <p:cNvSpPr txBox="1">
            <a:spLocks noGrp="1"/>
          </p:cNvSpPr>
          <p:nvPr>
            <p:ph type="title" idx="6"/>
          </p:nvPr>
        </p:nvSpPr>
        <p:spPr>
          <a:xfrm>
            <a:off x="5708349" y="3094157"/>
            <a:ext cx="19782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System Overload</a:t>
            </a:r>
            <a:r>
              <a:rPr lang="en-IN" sz="1800" kern="100" dirty="0">
                <a:effectLst/>
                <a:latin typeface="Times New Roman" panose="02020603050405020304" pitchFamily="18" charset="0"/>
                <a:ea typeface="Calibri" panose="020F0502020204030204" pitchFamily="34" charset="0"/>
              </a:rPr>
              <a:t> </a:t>
            </a:r>
            <a:endParaRPr dirty="0"/>
          </a:p>
        </p:txBody>
      </p:sp>
      <p:sp>
        <p:nvSpPr>
          <p:cNvPr id="396" name="Google Shape;396;p40"/>
          <p:cNvSpPr/>
          <p:nvPr/>
        </p:nvSpPr>
        <p:spPr>
          <a:xfrm>
            <a:off x="1444141" y="1552833"/>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4796966" y="1552833"/>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4796966" y="3101471"/>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1444141" y="3101471"/>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40"/>
          <p:cNvGrpSpPr/>
          <p:nvPr/>
        </p:nvGrpSpPr>
        <p:grpSpPr>
          <a:xfrm>
            <a:off x="1704267" y="1787708"/>
            <a:ext cx="238748" cy="289251"/>
            <a:chOff x="2552825" y="1333850"/>
            <a:chExt cx="222900" cy="270050"/>
          </a:xfrm>
        </p:grpSpPr>
        <p:sp>
          <p:nvSpPr>
            <p:cNvPr id="401" name="Google Shape;401;p40"/>
            <p:cNvSpPr/>
            <p:nvPr/>
          </p:nvSpPr>
          <p:spPr>
            <a:xfrm>
              <a:off x="2621950" y="1416525"/>
              <a:ext cx="35550" cy="36200"/>
            </a:xfrm>
            <a:custGeom>
              <a:avLst/>
              <a:gdLst/>
              <a:ahLst/>
              <a:cxnLst/>
              <a:rect l="l" t="t" r="r" b="b"/>
              <a:pathLst>
                <a:path w="1422" h="1448" extrusionOk="0">
                  <a:moveTo>
                    <a:pt x="646" y="311"/>
                  </a:moveTo>
                  <a:lnTo>
                    <a:pt x="1112" y="776"/>
                  </a:lnTo>
                  <a:lnTo>
                    <a:pt x="1060" y="905"/>
                  </a:lnTo>
                  <a:lnTo>
                    <a:pt x="982" y="1034"/>
                  </a:lnTo>
                  <a:lnTo>
                    <a:pt x="827" y="1112"/>
                  </a:lnTo>
                  <a:lnTo>
                    <a:pt x="698" y="1112"/>
                  </a:lnTo>
                  <a:lnTo>
                    <a:pt x="543" y="1086"/>
                  </a:lnTo>
                  <a:lnTo>
                    <a:pt x="414" y="1008"/>
                  </a:lnTo>
                  <a:lnTo>
                    <a:pt x="336" y="879"/>
                  </a:lnTo>
                  <a:lnTo>
                    <a:pt x="310" y="750"/>
                  </a:lnTo>
                  <a:lnTo>
                    <a:pt x="336" y="595"/>
                  </a:lnTo>
                  <a:lnTo>
                    <a:pt x="388" y="466"/>
                  </a:lnTo>
                  <a:lnTo>
                    <a:pt x="517" y="362"/>
                  </a:lnTo>
                  <a:lnTo>
                    <a:pt x="646" y="311"/>
                  </a:lnTo>
                  <a:close/>
                  <a:moveTo>
                    <a:pt x="646" y="1"/>
                  </a:moveTo>
                  <a:lnTo>
                    <a:pt x="517" y="26"/>
                  </a:lnTo>
                  <a:lnTo>
                    <a:pt x="388" y="78"/>
                  </a:lnTo>
                  <a:lnTo>
                    <a:pt x="259" y="156"/>
                  </a:lnTo>
                  <a:lnTo>
                    <a:pt x="155" y="233"/>
                  </a:lnTo>
                  <a:lnTo>
                    <a:pt x="78" y="362"/>
                  </a:lnTo>
                  <a:lnTo>
                    <a:pt x="26" y="466"/>
                  </a:lnTo>
                  <a:lnTo>
                    <a:pt x="0" y="621"/>
                  </a:lnTo>
                  <a:lnTo>
                    <a:pt x="0" y="750"/>
                  </a:lnTo>
                  <a:lnTo>
                    <a:pt x="0" y="879"/>
                  </a:lnTo>
                  <a:lnTo>
                    <a:pt x="52" y="1008"/>
                  </a:lnTo>
                  <a:lnTo>
                    <a:pt x="130" y="1138"/>
                  </a:lnTo>
                  <a:lnTo>
                    <a:pt x="207" y="1215"/>
                  </a:lnTo>
                  <a:lnTo>
                    <a:pt x="310" y="1319"/>
                  </a:lnTo>
                  <a:lnTo>
                    <a:pt x="414" y="1370"/>
                  </a:lnTo>
                  <a:lnTo>
                    <a:pt x="543" y="1422"/>
                  </a:lnTo>
                  <a:lnTo>
                    <a:pt x="672" y="1448"/>
                  </a:lnTo>
                  <a:lnTo>
                    <a:pt x="724" y="1448"/>
                  </a:lnTo>
                  <a:lnTo>
                    <a:pt x="853" y="1422"/>
                  </a:lnTo>
                  <a:lnTo>
                    <a:pt x="982" y="1396"/>
                  </a:lnTo>
                  <a:lnTo>
                    <a:pt x="1086" y="1319"/>
                  </a:lnTo>
                  <a:lnTo>
                    <a:pt x="1215" y="1241"/>
                  </a:lnTo>
                  <a:lnTo>
                    <a:pt x="1292" y="1163"/>
                  </a:lnTo>
                  <a:lnTo>
                    <a:pt x="1370" y="1034"/>
                  </a:lnTo>
                  <a:lnTo>
                    <a:pt x="1422" y="905"/>
                  </a:lnTo>
                  <a:lnTo>
                    <a:pt x="1422" y="776"/>
                  </a:lnTo>
                  <a:lnTo>
                    <a:pt x="1422" y="673"/>
                  </a:lnTo>
                  <a:lnTo>
                    <a:pt x="1370" y="569"/>
                  </a:lnTo>
                  <a:lnTo>
                    <a:pt x="853" y="78"/>
                  </a:ln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2671050" y="1416525"/>
              <a:ext cx="35550" cy="36200"/>
            </a:xfrm>
            <a:custGeom>
              <a:avLst/>
              <a:gdLst/>
              <a:ahLst/>
              <a:cxnLst/>
              <a:rect l="l" t="t" r="r" b="b"/>
              <a:pathLst>
                <a:path w="1422" h="1448" extrusionOk="0">
                  <a:moveTo>
                    <a:pt x="776" y="311"/>
                  </a:moveTo>
                  <a:lnTo>
                    <a:pt x="905" y="362"/>
                  </a:lnTo>
                  <a:lnTo>
                    <a:pt x="1034" y="466"/>
                  </a:lnTo>
                  <a:lnTo>
                    <a:pt x="1086" y="595"/>
                  </a:lnTo>
                  <a:lnTo>
                    <a:pt x="1111" y="750"/>
                  </a:lnTo>
                  <a:lnTo>
                    <a:pt x="1086" y="879"/>
                  </a:lnTo>
                  <a:lnTo>
                    <a:pt x="1008" y="1008"/>
                  </a:lnTo>
                  <a:lnTo>
                    <a:pt x="879" y="1086"/>
                  </a:lnTo>
                  <a:lnTo>
                    <a:pt x="724" y="1112"/>
                  </a:lnTo>
                  <a:lnTo>
                    <a:pt x="595" y="1112"/>
                  </a:lnTo>
                  <a:lnTo>
                    <a:pt x="440" y="1034"/>
                  </a:lnTo>
                  <a:lnTo>
                    <a:pt x="362" y="905"/>
                  </a:lnTo>
                  <a:lnTo>
                    <a:pt x="310" y="776"/>
                  </a:lnTo>
                  <a:lnTo>
                    <a:pt x="776" y="311"/>
                  </a:lnTo>
                  <a:close/>
                  <a:moveTo>
                    <a:pt x="672" y="1"/>
                  </a:moveTo>
                  <a:lnTo>
                    <a:pt x="569" y="78"/>
                  </a:lnTo>
                  <a:lnTo>
                    <a:pt x="52" y="569"/>
                  </a:lnTo>
                  <a:lnTo>
                    <a:pt x="0" y="673"/>
                  </a:lnTo>
                  <a:lnTo>
                    <a:pt x="0" y="776"/>
                  </a:lnTo>
                  <a:lnTo>
                    <a:pt x="0" y="905"/>
                  </a:lnTo>
                  <a:lnTo>
                    <a:pt x="52" y="1034"/>
                  </a:lnTo>
                  <a:lnTo>
                    <a:pt x="129" y="1163"/>
                  </a:lnTo>
                  <a:lnTo>
                    <a:pt x="207" y="1241"/>
                  </a:lnTo>
                  <a:lnTo>
                    <a:pt x="336" y="1319"/>
                  </a:lnTo>
                  <a:lnTo>
                    <a:pt x="440" y="1396"/>
                  </a:lnTo>
                  <a:lnTo>
                    <a:pt x="569" y="1422"/>
                  </a:lnTo>
                  <a:lnTo>
                    <a:pt x="698" y="1448"/>
                  </a:lnTo>
                  <a:lnTo>
                    <a:pt x="750" y="1448"/>
                  </a:lnTo>
                  <a:lnTo>
                    <a:pt x="879" y="1422"/>
                  </a:lnTo>
                  <a:lnTo>
                    <a:pt x="1008" y="1370"/>
                  </a:lnTo>
                  <a:lnTo>
                    <a:pt x="1111" y="1319"/>
                  </a:lnTo>
                  <a:lnTo>
                    <a:pt x="1215" y="1215"/>
                  </a:lnTo>
                  <a:lnTo>
                    <a:pt x="1292" y="1138"/>
                  </a:lnTo>
                  <a:lnTo>
                    <a:pt x="1370" y="1008"/>
                  </a:lnTo>
                  <a:lnTo>
                    <a:pt x="1422" y="879"/>
                  </a:lnTo>
                  <a:lnTo>
                    <a:pt x="1422" y="750"/>
                  </a:lnTo>
                  <a:lnTo>
                    <a:pt x="1422" y="621"/>
                  </a:lnTo>
                  <a:lnTo>
                    <a:pt x="1396" y="466"/>
                  </a:lnTo>
                  <a:lnTo>
                    <a:pt x="1344" y="362"/>
                  </a:lnTo>
                  <a:lnTo>
                    <a:pt x="1266" y="233"/>
                  </a:lnTo>
                  <a:lnTo>
                    <a:pt x="1163" y="156"/>
                  </a:lnTo>
                  <a:lnTo>
                    <a:pt x="1034" y="78"/>
                  </a:lnTo>
                  <a:lnTo>
                    <a:pt x="905" y="26"/>
                  </a:lnTo>
                  <a:lnTo>
                    <a:pt x="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2651025" y="1451425"/>
              <a:ext cx="26500" cy="24575"/>
            </a:xfrm>
            <a:custGeom>
              <a:avLst/>
              <a:gdLst/>
              <a:ahLst/>
              <a:cxnLst/>
              <a:rect l="l" t="t" r="r" b="b"/>
              <a:pathLst>
                <a:path w="1060" h="983" extrusionOk="0">
                  <a:moveTo>
                    <a:pt x="517" y="362"/>
                  </a:moveTo>
                  <a:lnTo>
                    <a:pt x="698" y="672"/>
                  </a:lnTo>
                  <a:lnTo>
                    <a:pt x="362" y="672"/>
                  </a:lnTo>
                  <a:lnTo>
                    <a:pt x="517" y="362"/>
                  </a:lnTo>
                  <a:close/>
                  <a:moveTo>
                    <a:pt x="465" y="0"/>
                  </a:moveTo>
                  <a:lnTo>
                    <a:pt x="388" y="26"/>
                  </a:lnTo>
                  <a:lnTo>
                    <a:pt x="336" y="78"/>
                  </a:lnTo>
                  <a:lnTo>
                    <a:pt x="310" y="129"/>
                  </a:lnTo>
                  <a:lnTo>
                    <a:pt x="26" y="594"/>
                  </a:lnTo>
                  <a:lnTo>
                    <a:pt x="0" y="672"/>
                  </a:lnTo>
                  <a:lnTo>
                    <a:pt x="0" y="724"/>
                  </a:lnTo>
                  <a:lnTo>
                    <a:pt x="0" y="801"/>
                  </a:lnTo>
                  <a:lnTo>
                    <a:pt x="26" y="853"/>
                  </a:lnTo>
                  <a:lnTo>
                    <a:pt x="78" y="904"/>
                  </a:lnTo>
                  <a:lnTo>
                    <a:pt x="129" y="956"/>
                  </a:lnTo>
                  <a:lnTo>
                    <a:pt x="181" y="982"/>
                  </a:lnTo>
                  <a:lnTo>
                    <a:pt x="879" y="982"/>
                  </a:lnTo>
                  <a:lnTo>
                    <a:pt x="930" y="956"/>
                  </a:lnTo>
                  <a:lnTo>
                    <a:pt x="982" y="904"/>
                  </a:lnTo>
                  <a:lnTo>
                    <a:pt x="1034" y="853"/>
                  </a:lnTo>
                  <a:lnTo>
                    <a:pt x="1060" y="801"/>
                  </a:lnTo>
                  <a:lnTo>
                    <a:pt x="1060" y="724"/>
                  </a:lnTo>
                  <a:lnTo>
                    <a:pt x="1060" y="672"/>
                  </a:lnTo>
                  <a:lnTo>
                    <a:pt x="1034" y="594"/>
                  </a:lnTo>
                  <a:lnTo>
                    <a:pt x="750" y="129"/>
                  </a:lnTo>
                  <a:lnTo>
                    <a:pt x="724" y="78"/>
                  </a:lnTo>
                  <a:lnTo>
                    <a:pt x="672" y="26"/>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2602575" y="1358375"/>
              <a:ext cx="123400" cy="157025"/>
            </a:xfrm>
            <a:custGeom>
              <a:avLst/>
              <a:gdLst/>
              <a:ahLst/>
              <a:cxnLst/>
              <a:rect l="l" t="t" r="r" b="b"/>
              <a:pathLst>
                <a:path w="4936" h="6281" extrusionOk="0">
                  <a:moveTo>
                    <a:pt x="2274" y="1"/>
                  </a:moveTo>
                  <a:lnTo>
                    <a:pt x="2067" y="27"/>
                  </a:lnTo>
                  <a:lnTo>
                    <a:pt x="1887" y="78"/>
                  </a:lnTo>
                  <a:lnTo>
                    <a:pt x="1706" y="130"/>
                  </a:lnTo>
                  <a:lnTo>
                    <a:pt x="1525" y="182"/>
                  </a:lnTo>
                  <a:lnTo>
                    <a:pt x="1344" y="259"/>
                  </a:lnTo>
                  <a:lnTo>
                    <a:pt x="1163" y="363"/>
                  </a:lnTo>
                  <a:lnTo>
                    <a:pt x="1008" y="466"/>
                  </a:lnTo>
                  <a:lnTo>
                    <a:pt x="956" y="518"/>
                  </a:lnTo>
                  <a:lnTo>
                    <a:pt x="930" y="569"/>
                  </a:lnTo>
                  <a:lnTo>
                    <a:pt x="930" y="647"/>
                  </a:lnTo>
                  <a:lnTo>
                    <a:pt x="956" y="699"/>
                  </a:lnTo>
                  <a:lnTo>
                    <a:pt x="1008" y="750"/>
                  </a:lnTo>
                  <a:lnTo>
                    <a:pt x="1137" y="750"/>
                  </a:lnTo>
                  <a:lnTo>
                    <a:pt x="1189" y="725"/>
                  </a:lnTo>
                  <a:lnTo>
                    <a:pt x="1473" y="544"/>
                  </a:lnTo>
                  <a:lnTo>
                    <a:pt x="1783" y="414"/>
                  </a:lnTo>
                  <a:lnTo>
                    <a:pt x="2119" y="337"/>
                  </a:lnTo>
                  <a:lnTo>
                    <a:pt x="2455" y="311"/>
                  </a:lnTo>
                  <a:lnTo>
                    <a:pt x="2688" y="311"/>
                  </a:lnTo>
                  <a:lnTo>
                    <a:pt x="2894" y="363"/>
                  </a:lnTo>
                  <a:lnTo>
                    <a:pt x="3101" y="414"/>
                  </a:lnTo>
                  <a:lnTo>
                    <a:pt x="3308" y="492"/>
                  </a:lnTo>
                  <a:lnTo>
                    <a:pt x="3489" y="569"/>
                  </a:lnTo>
                  <a:lnTo>
                    <a:pt x="3670" y="673"/>
                  </a:lnTo>
                  <a:lnTo>
                    <a:pt x="3850" y="802"/>
                  </a:lnTo>
                  <a:lnTo>
                    <a:pt x="4005" y="957"/>
                  </a:lnTo>
                  <a:lnTo>
                    <a:pt x="4135" y="1112"/>
                  </a:lnTo>
                  <a:lnTo>
                    <a:pt x="4264" y="1267"/>
                  </a:lnTo>
                  <a:lnTo>
                    <a:pt x="4367" y="1448"/>
                  </a:lnTo>
                  <a:lnTo>
                    <a:pt x="4471" y="1629"/>
                  </a:lnTo>
                  <a:lnTo>
                    <a:pt x="4522" y="1836"/>
                  </a:lnTo>
                  <a:lnTo>
                    <a:pt x="4574" y="2042"/>
                  </a:lnTo>
                  <a:lnTo>
                    <a:pt x="4626" y="2249"/>
                  </a:lnTo>
                  <a:lnTo>
                    <a:pt x="4626" y="2482"/>
                  </a:lnTo>
                  <a:lnTo>
                    <a:pt x="4626" y="4032"/>
                  </a:lnTo>
                  <a:lnTo>
                    <a:pt x="4626" y="4136"/>
                  </a:lnTo>
                  <a:lnTo>
                    <a:pt x="4574" y="4239"/>
                  </a:lnTo>
                  <a:lnTo>
                    <a:pt x="4496" y="4316"/>
                  </a:lnTo>
                  <a:lnTo>
                    <a:pt x="4419" y="4368"/>
                  </a:lnTo>
                  <a:lnTo>
                    <a:pt x="3876" y="4601"/>
                  </a:lnTo>
                  <a:lnTo>
                    <a:pt x="3799" y="4652"/>
                  </a:lnTo>
                  <a:lnTo>
                    <a:pt x="3721" y="4730"/>
                  </a:lnTo>
                  <a:lnTo>
                    <a:pt x="3670" y="4833"/>
                  </a:lnTo>
                  <a:lnTo>
                    <a:pt x="3670" y="4937"/>
                  </a:lnTo>
                  <a:lnTo>
                    <a:pt x="3670" y="5815"/>
                  </a:lnTo>
                  <a:lnTo>
                    <a:pt x="3644" y="5867"/>
                  </a:lnTo>
                  <a:lnTo>
                    <a:pt x="3618" y="5919"/>
                  </a:lnTo>
                  <a:lnTo>
                    <a:pt x="3566" y="5944"/>
                  </a:lnTo>
                  <a:lnTo>
                    <a:pt x="3515" y="5970"/>
                  </a:lnTo>
                  <a:lnTo>
                    <a:pt x="3049" y="5970"/>
                  </a:lnTo>
                  <a:lnTo>
                    <a:pt x="3049" y="5505"/>
                  </a:lnTo>
                  <a:lnTo>
                    <a:pt x="3024" y="5428"/>
                  </a:lnTo>
                  <a:lnTo>
                    <a:pt x="2998" y="5376"/>
                  </a:lnTo>
                  <a:lnTo>
                    <a:pt x="2946" y="5350"/>
                  </a:lnTo>
                  <a:lnTo>
                    <a:pt x="2817" y="5350"/>
                  </a:lnTo>
                  <a:lnTo>
                    <a:pt x="2765" y="5376"/>
                  </a:lnTo>
                  <a:lnTo>
                    <a:pt x="2739" y="5428"/>
                  </a:lnTo>
                  <a:lnTo>
                    <a:pt x="2713" y="5505"/>
                  </a:lnTo>
                  <a:lnTo>
                    <a:pt x="2713" y="5970"/>
                  </a:lnTo>
                  <a:lnTo>
                    <a:pt x="2222" y="5970"/>
                  </a:lnTo>
                  <a:lnTo>
                    <a:pt x="2222" y="5505"/>
                  </a:lnTo>
                  <a:lnTo>
                    <a:pt x="2197" y="5428"/>
                  </a:lnTo>
                  <a:lnTo>
                    <a:pt x="2171" y="5376"/>
                  </a:lnTo>
                  <a:lnTo>
                    <a:pt x="2119" y="5350"/>
                  </a:lnTo>
                  <a:lnTo>
                    <a:pt x="1990" y="5350"/>
                  </a:lnTo>
                  <a:lnTo>
                    <a:pt x="1938" y="5376"/>
                  </a:lnTo>
                  <a:lnTo>
                    <a:pt x="1912" y="5428"/>
                  </a:lnTo>
                  <a:lnTo>
                    <a:pt x="1887" y="5505"/>
                  </a:lnTo>
                  <a:lnTo>
                    <a:pt x="1887" y="5970"/>
                  </a:lnTo>
                  <a:lnTo>
                    <a:pt x="1421" y="5970"/>
                  </a:lnTo>
                  <a:lnTo>
                    <a:pt x="1370" y="5944"/>
                  </a:lnTo>
                  <a:lnTo>
                    <a:pt x="1318" y="5919"/>
                  </a:lnTo>
                  <a:lnTo>
                    <a:pt x="1292" y="5867"/>
                  </a:lnTo>
                  <a:lnTo>
                    <a:pt x="1266" y="5815"/>
                  </a:lnTo>
                  <a:lnTo>
                    <a:pt x="1266" y="4937"/>
                  </a:lnTo>
                  <a:lnTo>
                    <a:pt x="1266" y="4833"/>
                  </a:lnTo>
                  <a:lnTo>
                    <a:pt x="1215" y="4730"/>
                  </a:lnTo>
                  <a:lnTo>
                    <a:pt x="1137" y="4652"/>
                  </a:lnTo>
                  <a:lnTo>
                    <a:pt x="1060" y="4601"/>
                  </a:lnTo>
                  <a:lnTo>
                    <a:pt x="517" y="4368"/>
                  </a:lnTo>
                  <a:lnTo>
                    <a:pt x="439" y="4316"/>
                  </a:lnTo>
                  <a:lnTo>
                    <a:pt x="362" y="4239"/>
                  </a:lnTo>
                  <a:lnTo>
                    <a:pt x="310" y="4136"/>
                  </a:lnTo>
                  <a:lnTo>
                    <a:pt x="310" y="4032"/>
                  </a:lnTo>
                  <a:lnTo>
                    <a:pt x="310" y="2482"/>
                  </a:lnTo>
                  <a:lnTo>
                    <a:pt x="336" y="2120"/>
                  </a:lnTo>
                  <a:lnTo>
                    <a:pt x="414" y="1784"/>
                  </a:lnTo>
                  <a:lnTo>
                    <a:pt x="543" y="1474"/>
                  </a:lnTo>
                  <a:lnTo>
                    <a:pt x="724" y="1190"/>
                  </a:lnTo>
                  <a:lnTo>
                    <a:pt x="750" y="1138"/>
                  </a:lnTo>
                  <a:lnTo>
                    <a:pt x="750" y="1060"/>
                  </a:lnTo>
                  <a:lnTo>
                    <a:pt x="750" y="1009"/>
                  </a:lnTo>
                  <a:lnTo>
                    <a:pt x="698" y="957"/>
                  </a:lnTo>
                  <a:lnTo>
                    <a:pt x="646" y="931"/>
                  </a:lnTo>
                  <a:lnTo>
                    <a:pt x="569" y="931"/>
                  </a:lnTo>
                  <a:lnTo>
                    <a:pt x="517" y="957"/>
                  </a:lnTo>
                  <a:lnTo>
                    <a:pt x="465" y="1009"/>
                  </a:lnTo>
                  <a:lnTo>
                    <a:pt x="362" y="1164"/>
                  </a:lnTo>
                  <a:lnTo>
                    <a:pt x="259" y="1345"/>
                  </a:lnTo>
                  <a:lnTo>
                    <a:pt x="181" y="1526"/>
                  </a:lnTo>
                  <a:lnTo>
                    <a:pt x="104" y="1706"/>
                  </a:lnTo>
                  <a:lnTo>
                    <a:pt x="52" y="1887"/>
                  </a:lnTo>
                  <a:lnTo>
                    <a:pt x="26" y="2068"/>
                  </a:lnTo>
                  <a:lnTo>
                    <a:pt x="0" y="2275"/>
                  </a:lnTo>
                  <a:lnTo>
                    <a:pt x="0" y="2482"/>
                  </a:lnTo>
                  <a:lnTo>
                    <a:pt x="0" y="4032"/>
                  </a:lnTo>
                  <a:lnTo>
                    <a:pt x="26" y="4213"/>
                  </a:lnTo>
                  <a:lnTo>
                    <a:pt x="104" y="4394"/>
                  </a:lnTo>
                  <a:lnTo>
                    <a:pt x="233" y="4549"/>
                  </a:lnTo>
                  <a:lnTo>
                    <a:pt x="414" y="4652"/>
                  </a:lnTo>
                  <a:lnTo>
                    <a:pt x="930" y="4885"/>
                  </a:lnTo>
                  <a:lnTo>
                    <a:pt x="956" y="4911"/>
                  </a:lnTo>
                  <a:lnTo>
                    <a:pt x="956" y="4937"/>
                  </a:lnTo>
                  <a:lnTo>
                    <a:pt x="956" y="5815"/>
                  </a:lnTo>
                  <a:lnTo>
                    <a:pt x="956" y="5893"/>
                  </a:lnTo>
                  <a:lnTo>
                    <a:pt x="982" y="5996"/>
                  </a:lnTo>
                  <a:lnTo>
                    <a:pt x="1034" y="6074"/>
                  </a:lnTo>
                  <a:lnTo>
                    <a:pt x="1085" y="6151"/>
                  </a:lnTo>
                  <a:lnTo>
                    <a:pt x="1163" y="6203"/>
                  </a:lnTo>
                  <a:lnTo>
                    <a:pt x="1241" y="6254"/>
                  </a:lnTo>
                  <a:lnTo>
                    <a:pt x="1344" y="6280"/>
                  </a:lnTo>
                  <a:lnTo>
                    <a:pt x="3592" y="6280"/>
                  </a:lnTo>
                  <a:lnTo>
                    <a:pt x="3695" y="6254"/>
                  </a:lnTo>
                  <a:lnTo>
                    <a:pt x="3773" y="6203"/>
                  </a:lnTo>
                  <a:lnTo>
                    <a:pt x="3850" y="6151"/>
                  </a:lnTo>
                  <a:lnTo>
                    <a:pt x="3902" y="6074"/>
                  </a:lnTo>
                  <a:lnTo>
                    <a:pt x="3954" y="5996"/>
                  </a:lnTo>
                  <a:lnTo>
                    <a:pt x="3980" y="5893"/>
                  </a:lnTo>
                  <a:lnTo>
                    <a:pt x="3980" y="5815"/>
                  </a:lnTo>
                  <a:lnTo>
                    <a:pt x="3980" y="4937"/>
                  </a:lnTo>
                  <a:lnTo>
                    <a:pt x="3980" y="4911"/>
                  </a:lnTo>
                  <a:lnTo>
                    <a:pt x="4005" y="4885"/>
                  </a:lnTo>
                  <a:lnTo>
                    <a:pt x="4522" y="4652"/>
                  </a:lnTo>
                  <a:lnTo>
                    <a:pt x="4703" y="4549"/>
                  </a:lnTo>
                  <a:lnTo>
                    <a:pt x="4832" y="4394"/>
                  </a:lnTo>
                  <a:lnTo>
                    <a:pt x="4910" y="4239"/>
                  </a:lnTo>
                  <a:lnTo>
                    <a:pt x="4936" y="4032"/>
                  </a:lnTo>
                  <a:lnTo>
                    <a:pt x="4936" y="2482"/>
                  </a:lnTo>
                  <a:lnTo>
                    <a:pt x="4936" y="2223"/>
                  </a:lnTo>
                  <a:lnTo>
                    <a:pt x="4884" y="1965"/>
                  </a:lnTo>
                  <a:lnTo>
                    <a:pt x="4832" y="1732"/>
                  </a:lnTo>
                  <a:lnTo>
                    <a:pt x="4755" y="1500"/>
                  </a:lnTo>
                  <a:lnTo>
                    <a:pt x="4652" y="1293"/>
                  </a:lnTo>
                  <a:lnTo>
                    <a:pt x="4522" y="1086"/>
                  </a:lnTo>
                  <a:lnTo>
                    <a:pt x="4367" y="905"/>
                  </a:lnTo>
                  <a:lnTo>
                    <a:pt x="4212" y="725"/>
                  </a:lnTo>
                  <a:lnTo>
                    <a:pt x="4031" y="569"/>
                  </a:lnTo>
                  <a:lnTo>
                    <a:pt x="3850" y="414"/>
                  </a:lnTo>
                  <a:lnTo>
                    <a:pt x="3644" y="285"/>
                  </a:lnTo>
                  <a:lnTo>
                    <a:pt x="3437" y="182"/>
                  </a:lnTo>
                  <a:lnTo>
                    <a:pt x="3204" y="104"/>
                  </a:lnTo>
                  <a:lnTo>
                    <a:pt x="2972" y="53"/>
                  </a:lnTo>
                  <a:lnTo>
                    <a:pt x="27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2590925" y="1534100"/>
              <a:ext cx="48500" cy="7775"/>
            </a:xfrm>
            <a:custGeom>
              <a:avLst/>
              <a:gdLst/>
              <a:ahLst/>
              <a:cxnLst/>
              <a:rect l="l" t="t" r="r" b="b"/>
              <a:pathLst>
                <a:path w="1940" h="311" extrusionOk="0">
                  <a:moveTo>
                    <a:pt x="104" y="1"/>
                  </a:moveTo>
                  <a:lnTo>
                    <a:pt x="53" y="52"/>
                  </a:lnTo>
                  <a:lnTo>
                    <a:pt x="1" y="104"/>
                  </a:lnTo>
                  <a:lnTo>
                    <a:pt x="1" y="156"/>
                  </a:lnTo>
                  <a:lnTo>
                    <a:pt x="1" y="207"/>
                  </a:lnTo>
                  <a:lnTo>
                    <a:pt x="53" y="259"/>
                  </a:lnTo>
                  <a:lnTo>
                    <a:pt x="104" y="311"/>
                  </a:lnTo>
                  <a:lnTo>
                    <a:pt x="1836" y="311"/>
                  </a:lnTo>
                  <a:lnTo>
                    <a:pt x="1887" y="259"/>
                  </a:lnTo>
                  <a:lnTo>
                    <a:pt x="1913" y="207"/>
                  </a:lnTo>
                  <a:lnTo>
                    <a:pt x="1939" y="156"/>
                  </a:lnTo>
                  <a:lnTo>
                    <a:pt x="1913" y="104"/>
                  </a:lnTo>
                  <a:lnTo>
                    <a:pt x="1887" y="52"/>
                  </a:lnTo>
                  <a:lnTo>
                    <a:pt x="1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2667175" y="1534100"/>
              <a:ext cx="70425" cy="7775"/>
            </a:xfrm>
            <a:custGeom>
              <a:avLst/>
              <a:gdLst/>
              <a:ahLst/>
              <a:cxnLst/>
              <a:rect l="l" t="t" r="r" b="b"/>
              <a:pathLst>
                <a:path w="2817" h="311" extrusionOk="0">
                  <a:moveTo>
                    <a:pt x="104" y="1"/>
                  </a:moveTo>
                  <a:lnTo>
                    <a:pt x="52" y="52"/>
                  </a:lnTo>
                  <a:lnTo>
                    <a:pt x="26" y="104"/>
                  </a:lnTo>
                  <a:lnTo>
                    <a:pt x="0" y="156"/>
                  </a:lnTo>
                  <a:lnTo>
                    <a:pt x="26" y="207"/>
                  </a:lnTo>
                  <a:lnTo>
                    <a:pt x="52" y="259"/>
                  </a:lnTo>
                  <a:lnTo>
                    <a:pt x="104" y="311"/>
                  </a:lnTo>
                  <a:lnTo>
                    <a:pt x="2714" y="311"/>
                  </a:lnTo>
                  <a:lnTo>
                    <a:pt x="2765" y="259"/>
                  </a:lnTo>
                  <a:lnTo>
                    <a:pt x="2817" y="207"/>
                  </a:lnTo>
                  <a:lnTo>
                    <a:pt x="2817" y="156"/>
                  </a:lnTo>
                  <a:lnTo>
                    <a:pt x="2817" y="104"/>
                  </a:lnTo>
                  <a:lnTo>
                    <a:pt x="2765" y="52"/>
                  </a:lnTo>
                  <a:lnTo>
                    <a:pt x="2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2643275" y="1527000"/>
              <a:ext cx="17450" cy="22000"/>
            </a:xfrm>
            <a:custGeom>
              <a:avLst/>
              <a:gdLst/>
              <a:ahLst/>
              <a:cxnLst/>
              <a:rect l="l" t="t" r="r" b="b"/>
              <a:pathLst>
                <a:path w="698" h="880" extrusionOk="0">
                  <a:moveTo>
                    <a:pt x="129" y="0"/>
                  </a:moveTo>
                  <a:lnTo>
                    <a:pt x="78" y="26"/>
                  </a:lnTo>
                  <a:lnTo>
                    <a:pt x="26" y="78"/>
                  </a:lnTo>
                  <a:lnTo>
                    <a:pt x="0" y="130"/>
                  </a:lnTo>
                  <a:lnTo>
                    <a:pt x="0" y="181"/>
                  </a:lnTo>
                  <a:lnTo>
                    <a:pt x="26" y="233"/>
                  </a:lnTo>
                  <a:lnTo>
                    <a:pt x="414" y="802"/>
                  </a:lnTo>
                  <a:lnTo>
                    <a:pt x="465" y="853"/>
                  </a:lnTo>
                  <a:lnTo>
                    <a:pt x="543" y="879"/>
                  </a:lnTo>
                  <a:lnTo>
                    <a:pt x="646" y="853"/>
                  </a:lnTo>
                  <a:lnTo>
                    <a:pt x="672" y="802"/>
                  </a:lnTo>
                  <a:lnTo>
                    <a:pt x="698" y="750"/>
                  </a:lnTo>
                  <a:lnTo>
                    <a:pt x="698" y="698"/>
                  </a:lnTo>
                  <a:lnTo>
                    <a:pt x="672" y="646"/>
                  </a:lnTo>
                  <a:lnTo>
                    <a:pt x="310" y="78"/>
                  </a:lnTo>
                  <a:lnTo>
                    <a:pt x="259" y="26"/>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2590925" y="1564475"/>
              <a:ext cx="48500" cy="7775"/>
            </a:xfrm>
            <a:custGeom>
              <a:avLst/>
              <a:gdLst/>
              <a:ahLst/>
              <a:cxnLst/>
              <a:rect l="l" t="t" r="r" b="b"/>
              <a:pathLst>
                <a:path w="1940" h="311" extrusionOk="0">
                  <a:moveTo>
                    <a:pt x="104" y="0"/>
                  </a:moveTo>
                  <a:lnTo>
                    <a:pt x="53" y="26"/>
                  </a:lnTo>
                  <a:lnTo>
                    <a:pt x="1" y="78"/>
                  </a:lnTo>
                  <a:lnTo>
                    <a:pt x="1" y="155"/>
                  </a:lnTo>
                  <a:lnTo>
                    <a:pt x="1" y="207"/>
                  </a:lnTo>
                  <a:lnTo>
                    <a:pt x="53" y="259"/>
                  </a:lnTo>
                  <a:lnTo>
                    <a:pt x="104" y="284"/>
                  </a:lnTo>
                  <a:lnTo>
                    <a:pt x="156" y="310"/>
                  </a:lnTo>
                  <a:lnTo>
                    <a:pt x="1784" y="310"/>
                  </a:lnTo>
                  <a:lnTo>
                    <a:pt x="1836" y="284"/>
                  </a:lnTo>
                  <a:lnTo>
                    <a:pt x="1887" y="259"/>
                  </a:lnTo>
                  <a:lnTo>
                    <a:pt x="1913" y="207"/>
                  </a:lnTo>
                  <a:lnTo>
                    <a:pt x="1939" y="155"/>
                  </a:lnTo>
                  <a:lnTo>
                    <a:pt x="1913" y="78"/>
                  </a:lnTo>
                  <a:lnTo>
                    <a:pt x="1887" y="26"/>
                  </a:lnTo>
                  <a:lnTo>
                    <a:pt x="1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2667175" y="1564475"/>
              <a:ext cx="70425" cy="7775"/>
            </a:xfrm>
            <a:custGeom>
              <a:avLst/>
              <a:gdLst/>
              <a:ahLst/>
              <a:cxnLst/>
              <a:rect l="l" t="t" r="r" b="b"/>
              <a:pathLst>
                <a:path w="2817" h="311" extrusionOk="0">
                  <a:moveTo>
                    <a:pt x="104" y="0"/>
                  </a:moveTo>
                  <a:lnTo>
                    <a:pt x="52" y="26"/>
                  </a:lnTo>
                  <a:lnTo>
                    <a:pt x="26" y="78"/>
                  </a:lnTo>
                  <a:lnTo>
                    <a:pt x="0" y="155"/>
                  </a:lnTo>
                  <a:lnTo>
                    <a:pt x="26" y="207"/>
                  </a:lnTo>
                  <a:lnTo>
                    <a:pt x="52" y="259"/>
                  </a:lnTo>
                  <a:lnTo>
                    <a:pt x="104" y="284"/>
                  </a:lnTo>
                  <a:lnTo>
                    <a:pt x="181" y="310"/>
                  </a:lnTo>
                  <a:lnTo>
                    <a:pt x="2662" y="310"/>
                  </a:lnTo>
                  <a:lnTo>
                    <a:pt x="2714" y="284"/>
                  </a:lnTo>
                  <a:lnTo>
                    <a:pt x="2765" y="259"/>
                  </a:lnTo>
                  <a:lnTo>
                    <a:pt x="2817" y="207"/>
                  </a:lnTo>
                  <a:lnTo>
                    <a:pt x="2817" y="155"/>
                  </a:lnTo>
                  <a:lnTo>
                    <a:pt x="2817" y="78"/>
                  </a:lnTo>
                  <a:lnTo>
                    <a:pt x="2765" y="26"/>
                  </a:lnTo>
                  <a:lnTo>
                    <a:pt x="2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2643275" y="1557350"/>
              <a:ext cx="17450" cy="22000"/>
            </a:xfrm>
            <a:custGeom>
              <a:avLst/>
              <a:gdLst/>
              <a:ahLst/>
              <a:cxnLst/>
              <a:rect l="l" t="t" r="r" b="b"/>
              <a:pathLst>
                <a:path w="698" h="880" extrusionOk="0">
                  <a:moveTo>
                    <a:pt x="129" y="1"/>
                  </a:moveTo>
                  <a:lnTo>
                    <a:pt x="78" y="27"/>
                  </a:lnTo>
                  <a:lnTo>
                    <a:pt x="26" y="53"/>
                  </a:lnTo>
                  <a:lnTo>
                    <a:pt x="0" y="104"/>
                  </a:lnTo>
                  <a:lnTo>
                    <a:pt x="0" y="182"/>
                  </a:lnTo>
                  <a:lnTo>
                    <a:pt x="26" y="234"/>
                  </a:lnTo>
                  <a:lnTo>
                    <a:pt x="414" y="802"/>
                  </a:lnTo>
                  <a:lnTo>
                    <a:pt x="465" y="854"/>
                  </a:lnTo>
                  <a:lnTo>
                    <a:pt x="543" y="880"/>
                  </a:lnTo>
                  <a:lnTo>
                    <a:pt x="646" y="854"/>
                  </a:lnTo>
                  <a:lnTo>
                    <a:pt x="672" y="802"/>
                  </a:lnTo>
                  <a:lnTo>
                    <a:pt x="698" y="750"/>
                  </a:lnTo>
                  <a:lnTo>
                    <a:pt x="698" y="673"/>
                  </a:lnTo>
                  <a:lnTo>
                    <a:pt x="672" y="621"/>
                  </a:lnTo>
                  <a:lnTo>
                    <a:pt x="310" y="53"/>
                  </a:lnTo>
                  <a:lnTo>
                    <a:pt x="259" y="27"/>
                  </a:lnTo>
                  <a:lnTo>
                    <a:pt x="2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2552825" y="1464325"/>
              <a:ext cx="222900" cy="139575"/>
            </a:xfrm>
            <a:custGeom>
              <a:avLst/>
              <a:gdLst/>
              <a:ahLst/>
              <a:cxnLst/>
              <a:rect l="l" t="t" r="r" b="b"/>
              <a:pathLst>
                <a:path w="8916" h="5583" extrusionOk="0">
                  <a:moveTo>
                    <a:pt x="155" y="1"/>
                  </a:moveTo>
                  <a:lnTo>
                    <a:pt x="78" y="27"/>
                  </a:lnTo>
                  <a:lnTo>
                    <a:pt x="26" y="53"/>
                  </a:lnTo>
                  <a:lnTo>
                    <a:pt x="0" y="104"/>
                  </a:lnTo>
                  <a:lnTo>
                    <a:pt x="0" y="182"/>
                  </a:lnTo>
                  <a:lnTo>
                    <a:pt x="0" y="5066"/>
                  </a:lnTo>
                  <a:lnTo>
                    <a:pt x="0" y="5169"/>
                  </a:lnTo>
                  <a:lnTo>
                    <a:pt x="26" y="5272"/>
                  </a:lnTo>
                  <a:lnTo>
                    <a:pt x="78" y="5350"/>
                  </a:lnTo>
                  <a:lnTo>
                    <a:pt x="130" y="5427"/>
                  </a:lnTo>
                  <a:lnTo>
                    <a:pt x="207" y="5479"/>
                  </a:lnTo>
                  <a:lnTo>
                    <a:pt x="310" y="5531"/>
                  </a:lnTo>
                  <a:lnTo>
                    <a:pt x="388" y="5557"/>
                  </a:lnTo>
                  <a:lnTo>
                    <a:pt x="491" y="5583"/>
                  </a:lnTo>
                  <a:lnTo>
                    <a:pt x="8425" y="5583"/>
                  </a:lnTo>
                  <a:lnTo>
                    <a:pt x="8528" y="5557"/>
                  </a:lnTo>
                  <a:lnTo>
                    <a:pt x="8605" y="5531"/>
                  </a:lnTo>
                  <a:lnTo>
                    <a:pt x="8709" y="5479"/>
                  </a:lnTo>
                  <a:lnTo>
                    <a:pt x="8786" y="5427"/>
                  </a:lnTo>
                  <a:lnTo>
                    <a:pt x="8838" y="5350"/>
                  </a:lnTo>
                  <a:lnTo>
                    <a:pt x="8890" y="5272"/>
                  </a:lnTo>
                  <a:lnTo>
                    <a:pt x="8916" y="5169"/>
                  </a:lnTo>
                  <a:lnTo>
                    <a:pt x="8916" y="5066"/>
                  </a:lnTo>
                  <a:lnTo>
                    <a:pt x="8916" y="3128"/>
                  </a:lnTo>
                  <a:lnTo>
                    <a:pt x="8916" y="3076"/>
                  </a:lnTo>
                  <a:lnTo>
                    <a:pt x="8890" y="3024"/>
                  </a:lnTo>
                  <a:lnTo>
                    <a:pt x="8838" y="2998"/>
                  </a:lnTo>
                  <a:lnTo>
                    <a:pt x="8760" y="2973"/>
                  </a:lnTo>
                  <a:lnTo>
                    <a:pt x="8709" y="2998"/>
                  </a:lnTo>
                  <a:lnTo>
                    <a:pt x="8657" y="3024"/>
                  </a:lnTo>
                  <a:lnTo>
                    <a:pt x="8631" y="3076"/>
                  </a:lnTo>
                  <a:lnTo>
                    <a:pt x="8605" y="3128"/>
                  </a:lnTo>
                  <a:lnTo>
                    <a:pt x="8605" y="5066"/>
                  </a:lnTo>
                  <a:lnTo>
                    <a:pt x="8605" y="5143"/>
                  </a:lnTo>
                  <a:lnTo>
                    <a:pt x="8554" y="5195"/>
                  </a:lnTo>
                  <a:lnTo>
                    <a:pt x="8502" y="5247"/>
                  </a:lnTo>
                  <a:lnTo>
                    <a:pt x="414" y="5247"/>
                  </a:lnTo>
                  <a:lnTo>
                    <a:pt x="362" y="5195"/>
                  </a:lnTo>
                  <a:lnTo>
                    <a:pt x="310" y="5143"/>
                  </a:lnTo>
                  <a:lnTo>
                    <a:pt x="310" y="5066"/>
                  </a:lnTo>
                  <a:lnTo>
                    <a:pt x="310" y="182"/>
                  </a:lnTo>
                  <a:lnTo>
                    <a:pt x="285" y="104"/>
                  </a:lnTo>
                  <a:lnTo>
                    <a:pt x="259" y="53"/>
                  </a:lnTo>
                  <a:lnTo>
                    <a:pt x="207" y="27"/>
                  </a:ln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2552825" y="1333850"/>
              <a:ext cx="222900" cy="195750"/>
            </a:xfrm>
            <a:custGeom>
              <a:avLst/>
              <a:gdLst/>
              <a:ahLst/>
              <a:cxnLst/>
              <a:rect l="l" t="t" r="r" b="b"/>
              <a:pathLst>
                <a:path w="8916" h="7830" extrusionOk="0">
                  <a:moveTo>
                    <a:pt x="7055" y="543"/>
                  </a:moveTo>
                  <a:lnTo>
                    <a:pt x="8373" y="1861"/>
                  </a:lnTo>
                  <a:lnTo>
                    <a:pt x="7184" y="1861"/>
                  </a:lnTo>
                  <a:lnTo>
                    <a:pt x="7107" y="1809"/>
                  </a:lnTo>
                  <a:lnTo>
                    <a:pt x="7081" y="1757"/>
                  </a:lnTo>
                  <a:lnTo>
                    <a:pt x="7055" y="1680"/>
                  </a:lnTo>
                  <a:lnTo>
                    <a:pt x="7055" y="543"/>
                  </a:lnTo>
                  <a:close/>
                  <a:moveTo>
                    <a:pt x="388" y="0"/>
                  </a:moveTo>
                  <a:lnTo>
                    <a:pt x="310" y="52"/>
                  </a:lnTo>
                  <a:lnTo>
                    <a:pt x="207" y="78"/>
                  </a:lnTo>
                  <a:lnTo>
                    <a:pt x="130" y="155"/>
                  </a:lnTo>
                  <a:lnTo>
                    <a:pt x="78" y="233"/>
                  </a:lnTo>
                  <a:lnTo>
                    <a:pt x="26" y="310"/>
                  </a:lnTo>
                  <a:lnTo>
                    <a:pt x="0" y="413"/>
                  </a:lnTo>
                  <a:lnTo>
                    <a:pt x="0" y="517"/>
                  </a:lnTo>
                  <a:lnTo>
                    <a:pt x="0" y="4703"/>
                  </a:lnTo>
                  <a:lnTo>
                    <a:pt x="0" y="4755"/>
                  </a:lnTo>
                  <a:lnTo>
                    <a:pt x="26" y="4806"/>
                  </a:lnTo>
                  <a:lnTo>
                    <a:pt x="78" y="4858"/>
                  </a:lnTo>
                  <a:lnTo>
                    <a:pt x="207" y="4858"/>
                  </a:lnTo>
                  <a:lnTo>
                    <a:pt x="259" y="4806"/>
                  </a:lnTo>
                  <a:lnTo>
                    <a:pt x="285" y="4755"/>
                  </a:lnTo>
                  <a:lnTo>
                    <a:pt x="310" y="4703"/>
                  </a:lnTo>
                  <a:lnTo>
                    <a:pt x="310" y="517"/>
                  </a:lnTo>
                  <a:lnTo>
                    <a:pt x="310" y="439"/>
                  </a:lnTo>
                  <a:lnTo>
                    <a:pt x="362" y="362"/>
                  </a:lnTo>
                  <a:lnTo>
                    <a:pt x="414" y="336"/>
                  </a:lnTo>
                  <a:lnTo>
                    <a:pt x="491" y="310"/>
                  </a:lnTo>
                  <a:lnTo>
                    <a:pt x="6745" y="310"/>
                  </a:lnTo>
                  <a:lnTo>
                    <a:pt x="6745" y="1680"/>
                  </a:lnTo>
                  <a:lnTo>
                    <a:pt x="6745" y="1783"/>
                  </a:lnTo>
                  <a:lnTo>
                    <a:pt x="6771" y="1861"/>
                  </a:lnTo>
                  <a:lnTo>
                    <a:pt x="6822" y="1964"/>
                  </a:lnTo>
                  <a:lnTo>
                    <a:pt x="6900" y="2041"/>
                  </a:lnTo>
                  <a:lnTo>
                    <a:pt x="6977" y="2093"/>
                  </a:lnTo>
                  <a:lnTo>
                    <a:pt x="7055" y="2145"/>
                  </a:lnTo>
                  <a:lnTo>
                    <a:pt x="7158" y="2171"/>
                  </a:lnTo>
                  <a:lnTo>
                    <a:pt x="8605" y="2171"/>
                  </a:lnTo>
                  <a:lnTo>
                    <a:pt x="8605" y="7675"/>
                  </a:lnTo>
                  <a:lnTo>
                    <a:pt x="8631" y="7726"/>
                  </a:lnTo>
                  <a:lnTo>
                    <a:pt x="8657" y="7778"/>
                  </a:lnTo>
                  <a:lnTo>
                    <a:pt x="8709" y="7804"/>
                  </a:lnTo>
                  <a:lnTo>
                    <a:pt x="8760" y="7830"/>
                  </a:lnTo>
                  <a:lnTo>
                    <a:pt x="8838" y="7804"/>
                  </a:lnTo>
                  <a:lnTo>
                    <a:pt x="8890" y="7778"/>
                  </a:lnTo>
                  <a:lnTo>
                    <a:pt x="8916" y="7726"/>
                  </a:lnTo>
                  <a:lnTo>
                    <a:pt x="8916" y="7675"/>
                  </a:lnTo>
                  <a:lnTo>
                    <a:pt x="8916" y="2016"/>
                  </a:lnTo>
                  <a:lnTo>
                    <a:pt x="8916" y="1964"/>
                  </a:lnTo>
                  <a:lnTo>
                    <a:pt x="8890" y="1912"/>
                  </a:lnTo>
                  <a:lnTo>
                    <a:pt x="7003" y="52"/>
                  </a:lnTo>
                  <a:lnTo>
                    <a:pt x="6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0"/>
          <p:cNvGrpSpPr/>
          <p:nvPr/>
        </p:nvGrpSpPr>
        <p:grpSpPr>
          <a:xfrm>
            <a:off x="5031849" y="1797388"/>
            <a:ext cx="289251" cy="269890"/>
            <a:chOff x="3276375" y="1342875"/>
            <a:chExt cx="270050" cy="251975"/>
          </a:xfrm>
        </p:grpSpPr>
        <p:sp>
          <p:nvSpPr>
            <p:cNvPr id="414" name="Google Shape;414;p40"/>
            <p:cNvSpPr/>
            <p:nvPr/>
          </p:nvSpPr>
          <p:spPr>
            <a:xfrm>
              <a:off x="3276375" y="1342875"/>
              <a:ext cx="270050" cy="251975"/>
            </a:xfrm>
            <a:custGeom>
              <a:avLst/>
              <a:gdLst/>
              <a:ahLst/>
              <a:cxnLst/>
              <a:rect l="l" t="t" r="r" b="b"/>
              <a:pathLst>
                <a:path w="10802" h="10079" extrusionOk="0">
                  <a:moveTo>
                    <a:pt x="5995" y="311"/>
                  </a:moveTo>
                  <a:lnTo>
                    <a:pt x="6099" y="337"/>
                  </a:lnTo>
                  <a:lnTo>
                    <a:pt x="6176" y="388"/>
                  </a:lnTo>
                  <a:lnTo>
                    <a:pt x="6228" y="466"/>
                  </a:lnTo>
                  <a:lnTo>
                    <a:pt x="6228" y="543"/>
                  </a:lnTo>
                  <a:lnTo>
                    <a:pt x="6228" y="647"/>
                  </a:lnTo>
                  <a:lnTo>
                    <a:pt x="6176" y="724"/>
                  </a:lnTo>
                  <a:lnTo>
                    <a:pt x="6099" y="776"/>
                  </a:lnTo>
                  <a:lnTo>
                    <a:pt x="5995" y="802"/>
                  </a:lnTo>
                  <a:lnTo>
                    <a:pt x="5918" y="776"/>
                  </a:lnTo>
                  <a:lnTo>
                    <a:pt x="5840" y="724"/>
                  </a:lnTo>
                  <a:lnTo>
                    <a:pt x="5789" y="647"/>
                  </a:lnTo>
                  <a:lnTo>
                    <a:pt x="5763" y="543"/>
                  </a:lnTo>
                  <a:lnTo>
                    <a:pt x="5789" y="466"/>
                  </a:lnTo>
                  <a:lnTo>
                    <a:pt x="5840" y="388"/>
                  </a:lnTo>
                  <a:lnTo>
                    <a:pt x="5918" y="337"/>
                  </a:lnTo>
                  <a:lnTo>
                    <a:pt x="5995" y="311"/>
                  </a:lnTo>
                  <a:close/>
                  <a:moveTo>
                    <a:pt x="6486" y="8761"/>
                  </a:moveTo>
                  <a:lnTo>
                    <a:pt x="6486" y="9045"/>
                  </a:lnTo>
                  <a:lnTo>
                    <a:pt x="6461" y="9071"/>
                  </a:lnTo>
                  <a:lnTo>
                    <a:pt x="6435" y="9097"/>
                  </a:lnTo>
                  <a:lnTo>
                    <a:pt x="4367" y="9097"/>
                  </a:lnTo>
                  <a:lnTo>
                    <a:pt x="4316" y="9071"/>
                  </a:lnTo>
                  <a:lnTo>
                    <a:pt x="4316" y="9045"/>
                  </a:lnTo>
                  <a:lnTo>
                    <a:pt x="4316" y="8761"/>
                  </a:lnTo>
                  <a:close/>
                  <a:moveTo>
                    <a:pt x="5892" y="1"/>
                  </a:moveTo>
                  <a:lnTo>
                    <a:pt x="5789" y="27"/>
                  </a:lnTo>
                  <a:lnTo>
                    <a:pt x="5685" y="78"/>
                  </a:lnTo>
                  <a:lnTo>
                    <a:pt x="5608" y="156"/>
                  </a:lnTo>
                  <a:lnTo>
                    <a:pt x="5530" y="233"/>
                  </a:lnTo>
                  <a:lnTo>
                    <a:pt x="5479" y="337"/>
                  </a:lnTo>
                  <a:lnTo>
                    <a:pt x="5453" y="440"/>
                  </a:lnTo>
                  <a:lnTo>
                    <a:pt x="5453" y="543"/>
                  </a:lnTo>
                  <a:lnTo>
                    <a:pt x="5479" y="724"/>
                  </a:lnTo>
                  <a:lnTo>
                    <a:pt x="5556" y="879"/>
                  </a:lnTo>
                  <a:lnTo>
                    <a:pt x="5685" y="1009"/>
                  </a:lnTo>
                  <a:lnTo>
                    <a:pt x="5840" y="1086"/>
                  </a:lnTo>
                  <a:lnTo>
                    <a:pt x="5840" y="2456"/>
                  </a:lnTo>
                  <a:lnTo>
                    <a:pt x="4884" y="2456"/>
                  </a:lnTo>
                  <a:lnTo>
                    <a:pt x="4884" y="2404"/>
                  </a:lnTo>
                  <a:lnTo>
                    <a:pt x="4884" y="1784"/>
                  </a:lnTo>
                  <a:lnTo>
                    <a:pt x="4884" y="1706"/>
                  </a:lnTo>
                  <a:lnTo>
                    <a:pt x="4858" y="1655"/>
                  </a:lnTo>
                  <a:lnTo>
                    <a:pt x="4807" y="1603"/>
                  </a:lnTo>
                  <a:lnTo>
                    <a:pt x="4755" y="1577"/>
                  </a:lnTo>
                  <a:lnTo>
                    <a:pt x="4626" y="1577"/>
                  </a:lnTo>
                  <a:lnTo>
                    <a:pt x="4574" y="1603"/>
                  </a:lnTo>
                  <a:lnTo>
                    <a:pt x="4523" y="1629"/>
                  </a:lnTo>
                  <a:lnTo>
                    <a:pt x="4290" y="1861"/>
                  </a:lnTo>
                  <a:lnTo>
                    <a:pt x="4238" y="1913"/>
                  </a:lnTo>
                  <a:lnTo>
                    <a:pt x="4238" y="1991"/>
                  </a:lnTo>
                  <a:lnTo>
                    <a:pt x="4238" y="2042"/>
                  </a:lnTo>
                  <a:lnTo>
                    <a:pt x="4290" y="2094"/>
                  </a:lnTo>
                  <a:lnTo>
                    <a:pt x="4342" y="2120"/>
                  </a:lnTo>
                  <a:lnTo>
                    <a:pt x="4393" y="2146"/>
                  </a:lnTo>
                  <a:lnTo>
                    <a:pt x="4445" y="2120"/>
                  </a:lnTo>
                  <a:lnTo>
                    <a:pt x="4497" y="2094"/>
                  </a:lnTo>
                  <a:lnTo>
                    <a:pt x="4574" y="2016"/>
                  </a:lnTo>
                  <a:lnTo>
                    <a:pt x="4574" y="2404"/>
                  </a:lnTo>
                  <a:lnTo>
                    <a:pt x="4574" y="2456"/>
                  </a:lnTo>
                  <a:lnTo>
                    <a:pt x="1008" y="2456"/>
                  </a:lnTo>
                  <a:lnTo>
                    <a:pt x="931" y="2482"/>
                  </a:lnTo>
                  <a:lnTo>
                    <a:pt x="853" y="2533"/>
                  </a:lnTo>
                  <a:lnTo>
                    <a:pt x="776" y="2585"/>
                  </a:lnTo>
                  <a:lnTo>
                    <a:pt x="724" y="2662"/>
                  </a:lnTo>
                  <a:lnTo>
                    <a:pt x="672" y="2740"/>
                  </a:lnTo>
                  <a:lnTo>
                    <a:pt x="646" y="2817"/>
                  </a:lnTo>
                  <a:lnTo>
                    <a:pt x="646" y="2921"/>
                  </a:lnTo>
                  <a:lnTo>
                    <a:pt x="646" y="8451"/>
                  </a:lnTo>
                  <a:lnTo>
                    <a:pt x="362" y="8451"/>
                  </a:lnTo>
                  <a:lnTo>
                    <a:pt x="233" y="8477"/>
                  </a:lnTo>
                  <a:lnTo>
                    <a:pt x="104" y="8554"/>
                  </a:lnTo>
                  <a:lnTo>
                    <a:pt x="26" y="8658"/>
                  </a:lnTo>
                  <a:lnTo>
                    <a:pt x="0" y="8813"/>
                  </a:lnTo>
                  <a:lnTo>
                    <a:pt x="0" y="9381"/>
                  </a:lnTo>
                  <a:lnTo>
                    <a:pt x="26" y="9536"/>
                  </a:lnTo>
                  <a:lnTo>
                    <a:pt x="52" y="9665"/>
                  </a:lnTo>
                  <a:lnTo>
                    <a:pt x="130" y="9769"/>
                  </a:lnTo>
                  <a:lnTo>
                    <a:pt x="207" y="9872"/>
                  </a:lnTo>
                  <a:lnTo>
                    <a:pt x="310" y="9950"/>
                  </a:lnTo>
                  <a:lnTo>
                    <a:pt x="414" y="10027"/>
                  </a:lnTo>
                  <a:lnTo>
                    <a:pt x="543" y="10053"/>
                  </a:lnTo>
                  <a:lnTo>
                    <a:pt x="672" y="10079"/>
                  </a:lnTo>
                  <a:lnTo>
                    <a:pt x="7856" y="10079"/>
                  </a:lnTo>
                  <a:lnTo>
                    <a:pt x="7908" y="10053"/>
                  </a:lnTo>
                  <a:lnTo>
                    <a:pt x="7959" y="10027"/>
                  </a:lnTo>
                  <a:lnTo>
                    <a:pt x="7985" y="9975"/>
                  </a:lnTo>
                  <a:lnTo>
                    <a:pt x="8011" y="9924"/>
                  </a:lnTo>
                  <a:lnTo>
                    <a:pt x="7985" y="9846"/>
                  </a:lnTo>
                  <a:lnTo>
                    <a:pt x="7959" y="9795"/>
                  </a:lnTo>
                  <a:lnTo>
                    <a:pt x="7908" y="9769"/>
                  </a:lnTo>
                  <a:lnTo>
                    <a:pt x="672" y="9769"/>
                  </a:lnTo>
                  <a:lnTo>
                    <a:pt x="543" y="9717"/>
                  </a:lnTo>
                  <a:lnTo>
                    <a:pt x="414" y="9639"/>
                  </a:lnTo>
                  <a:lnTo>
                    <a:pt x="336" y="9536"/>
                  </a:lnTo>
                  <a:lnTo>
                    <a:pt x="310" y="9381"/>
                  </a:lnTo>
                  <a:lnTo>
                    <a:pt x="310" y="8813"/>
                  </a:lnTo>
                  <a:lnTo>
                    <a:pt x="336" y="8761"/>
                  </a:lnTo>
                  <a:lnTo>
                    <a:pt x="2274" y="8761"/>
                  </a:lnTo>
                  <a:lnTo>
                    <a:pt x="2326" y="8735"/>
                  </a:lnTo>
                  <a:lnTo>
                    <a:pt x="2378" y="8709"/>
                  </a:lnTo>
                  <a:lnTo>
                    <a:pt x="2404" y="8658"/>
                  </a:lnTo>
                  <a:lnTo>
                    <a:pt x="2429" y="8606"/>
                  </a:lnTo>
                  <a:lnTo>
                    <a:pt x="2404" y="8528"/>
                  </a:lnTo>
                  <a:lnTo>
                    <a:pt x="2378" y="8477"/>
                  </a:lnTo>
                  <a:lnTo>
                    <a:pt x="2326" y="8451"/>
                  </a:lnTo>
                  <a:lnTo>
                    <a:pt x="956" y="8451"/>
                  </a:lnTo>
                  <a:lnTo>
                    <a:pt x="956" y="2921"/>
                  </a:lnTo>
                  <a:lnTo>
                    <a:pt x="956" y="2869"/>
                  </a:lnTo>
                  <a:lnTo>
                    <a:pt x="1008" y="2817"/>
                  </a:lnTo>
                  <a:lnTo>
                    <a:pt x="1060" y="2766"/>
                  </a:lnTo>
                  <a:lnTo>
                    <a:pt x="4652" y="2766"/>
                  </a:lnTo>
                  <a:lnTo>
                    <a:pt x="4703" y="2869"/>
                  </a:lnTo>
                  <a:lnTo>
                    <a:pt x="4781" y="2972"/>
                  </a:lnTo>
                  <a:lnTo>
                    <a:pt x="4858" y="3050"/>
                  </a:lnTo>
                  <a:lnTo>
                    <a:pt x="4962" y="3128"/>
                  </a:lnTo>
                  <a:lnTo>
                    <a:pt x="5065" y="3179"/>
                  </a:lnTo>
                  <a:lnTo>
                    <a:pt x="5194" y="3231"/>
                  </a:lnTo>
                  <a:lnTo>
                    <a:pt x="5298" y="3257"/>
                  </a:lnTo>
                  <a:lnTo>
                    <a:pt x="5504" y="3257"/>
                  </a:lnTo>
                  <a:lnTo>
                    <a:pt x="5556" y="3205"/>
                  </a:lnTo>
                  <a:lnTo>
                    <a:pt x="5582" y="3153"/>
                  </a:lnTo>
                  <a:lnTo>
                    <a:pt x="5582" y="3102"/>
                  </a:lnTo>
                  <a:lnTo>
                    <a:pt x="5582" y="3050"/>
                  </a:lnTo>
                  <a:lnTo>
                    <a:pt x="5556" y="2998"/>
                  </a:lnTo>
                  <a:lnTo>
                    <a:pt x="5504" y="2947"/>
                  </a:lnTo>
                  <a:lnTo>
                    <a:pt x="5427" y="2947"/>
                  </a:lnTo>
                  <a:lnTo>
                    <a:pt x="5324" y="2921"/>
                  </a:lnTo>
                  <a:lnTo>
                    <a:pt x="5220" y="2895"/>
                  </a:lnTo>
                  <a:lnTo>
                    <a:pt x="5117" y="2843"/>
                  </a:lnTo>
                  <a:lnTo>
                    <a:pt x="5039" y="2766"/>
                  </a:lnTo>
                  <a:lnTo>
                    <a:pt x="9742" y="2766"/>
                  </a:lnTo>
                  <a:lnTo>
                    <a:pt x="9794" y="2817"/>
                  </a:lnTo>
                  <a:lnTo>
                    <a:pt x="9820" y="2869"/>
                  </a:lnTo>
                  <a:lnTo>
                    <a:pt x="9846" y="2921"/>
                  </a:lnTo>
                  <a:lnTo>
                    <a:pt x="9846" y="8451"/>
                  </a:lnTo>
                  <a:lnTo>
                    <a:pt x="2895" y="8451"/>
                  </a:lnTo>
                  <a:lnTo>
                    <a:pt x="2843" y="8477"/>
                  </a:lnTo>
                  <a:lnTo>
                    <a:pt x="2817" y="8528"/>
                  </a:lnTo>
                  <a:lnTo>
                    <a:pt x="2791" y="8606"/>
                  </a:lnTo>
                  <a:lnTo>
                    <a:pt x="2817" y="8658"/>
                  </a:lnTo>
                  <a:lnTo>
                    <a:pt x="2843" y="8709"/>
                  </a:lnTo>
                  <a:lnTo>
                    <a:pt x="2895" y="8735"/>
                  </a:lnTo>
                  <a:lnTo>
                    <a:pt x="2946" y="8761"/>
                  </a:lnTo>
                  <a:lnTo>
                    <a:pt x="4006" y="8761"/>
                  </a:lnTo>
                  <a:lnTo>
                    <a:pt x="4006" y="9045"/>
                  </a:lnTo>
                  <a:lnTo>
                    <a:pt x="4032" y="9200"/>
                  </a:lnTo>
                  <a:lnTo>
                    <a:pt x="4109" y="9304"/>
                  </a:lnTo>
                  <a:lnTo>
                    <a:pt x="4212" y="9381"/>
                  </a:lnTo>
                  <a:lnTo>
                    <a:pt x="4367" y="9407"/>
                  </a:lnTo>
                  <a:lnTo>
                    <a:pt x="6435" y="9407"/>
                  </a:lnTo>
                  <a:lnTo>
                    <a:pt x="6564" y="9381"/>
                  </a:lnTo>
                  <a:lnTo>
                    <a:pt x="6693" y="9304"/>
                  </a:lnTo>
                  <a:lnTo>
                    <a:pt x="6771" y="9200"/>
                  </a:lnTo>
                  <a:lnTo>
                    <a:pt x="6797" y="9045"/>
                  </a:lnTo>
                  <a:lnTo>
                    <a:pt x="6797" y="8761"/>
                  </a:lnTo>
                  <a:lnTo>
                    <a:pt x="10466" y="8761"/>
                  </a:lnTo>
                  <a:lnTo>
                    <a:pt x="10466" y="8813"/>
                  </a:lnTo>
                  <a:lnTo>
                    <a:pt x="10466" y="9381"/>
                  </a:lnTo>
                  <a:lnTo>
                    <a:pt x="10440" y="9536"/>
                  </a:lnTo>
                  <a:lnTo>
                    <a:pt x="10363" y="9639"/>
                  </a:lnTo>
                  <a:lnTo>
                    <a:pt x="10259" y="9717"/>
                  </a:lnTo>
                  <a:lnTo>
                    <a:pt x="10104" y="9769"/>
                  </a:lnTo>
                  <a:lnTo>
                    <a:pt x="8476" y="9769"/>
                  </a:lnTo>
                  <a:lnTo>
                    <a:pt x="8424" y="9795"/>
                  </a:lnTo>
                  <a:lnTo>
                    <a:pt x="8399" y="9846"/>
                  </a:lnTo>
                  <a:lnTo>
                    <a:pt x="8373" y="9924"/>
                  </a:lnTo>
                  <a:lnTo>
                    <a:pt x="8399" y="9975"/>
                  </a:lnTo>
                  <a:lnTo>
                    <a:pt x="8424" y="10027"/>
                  </a:lnTo>
                  <a:lnTo>
                    <a:pt x="8476" y="10053"/>
                  </a:lnTo>
                  <a:lnTo>
                    <a:pt x="8528" y="10079"/>
                  </a:lnTo>
                  <a:lnTo>
                    <a:pt x="10104" y="10079"/>
                  </a:lnTo>
                  <a:lnTo>
                    <a:pt x="10233" y="10053"/>
                  </a:lnTo>
                  <a:lnTo>
                    <a:pt x="10363" y="10027"/>
                  </a:lnTo>
                  <a:lnTo>
                    <a:pt x="10492" y="9950"/>
                  </a:lnTo>
                  <a:lnTo>
                    <a:pt x="10595" y="9872"/>
                  </a:lnTo>
                  <a:lnTo>
                    <a:pt x="10673" y="9769"/>
                  </a:lnTo>
                  <a:lnTo>
                    <a:pt x="10724" y="9665"/>
                  </a:lnTo>
                  <a:lnTo>
                    <a:pt x="10776" y="9536"/>
                  </a:lnTo>
                  <a:lnTo>
                    <a:pt x="10802" y="9381"/>
                  </a:lnTo>
                  <a:lnTo>
                    <a:pt x="10802" y="8813"/>
                  </a:lnTo>
                  <a:lnTo>
                    <a:pt x="10750" y="8658"/>
                  </a:lnTo>
                  <a:lnTo>
                    <a:pt x="10673" y="8554"/>
                  </a:lnTo>
                  <a:lnTo>
                    <a:pt x="10569" y="8477"/>
                  </a:lnTo>
                  <a:lnTo>
                    <a:pt x="10414" y="8451"/>
                  </a:lnTo>
                  <a:lnTo>
                    <a:pt x="10156" y="8451"/>
                  </a:lnTo>
                  <a:lnTo>
                    <a:pt x="10156" y="2921"/>
                  </a:lnTo>
                  <a:lnTo>
                    <a:pt x="10156" y="2817"/>
                  </a:lnTo>
                  <a:lnTo>
                    <a:pt x="10130" y="2740"/>
                  </a:lnTo>
                  <a:lnTo>
                    <a:pt x="10078" y="2662"/>
                  </a:lnTo>
                  <a:lnTo>
                    <a:pt x="10027" y="2585"/>
                  </a:lnTo>
                  <a:lnTo>
                    <a:pt x="9949" y="2533"/>
                  </a:lnTo>
                  <a:lnTo>
                    <a:pt x="9872" y="2482"/>
                  </a:lnTo>
                  <a:lnTo>
                    <a:pt x="9768" y="2456"/>
                  </a:lnTo>
                  <a:lnTo>
                    <a:pt x="6150" y="2456"/>
                  </a:lnTo>
                  <a:lnTo>
                    <a:pt x="6150" y="1086"/>
                  </a:lnTo>
                  <a:lnTo>
                    <a:pt x="6306" y="1009"/>
                  </a:lnTo>
                  <a:lnTo>
                    <a:pt x="6435" y="879"/>
                  </a:lnTo>
                  <a:lnTo>
                    <a:pt x="6512" y="724"/>
                  </a:lnTo>
                  <a:lnTo>
                    <a:pt x="6564" y="543"/>
                  </a:lnTo>
                  <a:lnTo>
                    <a:pt x="6538" y="440"/>
                  </a:lnTo>
                  <a:lnTo>
                    <a:pt x="6512" y="337"/>
                  </a:lnTo>
                  <a:lnTo>
                    <a:pt x="6461" y="233"/>
                  </a:lnTo>
                  <a:lnTo>
                    <a:pt x="6383" y="156"/>
                  </a:lnTo>
                  <a:lnTo>
                    <a:pt x="6306" y="78"/>
                  </a:lnTo>
                  <a:lnTo>
                    <a:pt x="6228" y="27"/>
                  </a:lnTo>
                  <a:lnTo>
                    <a:pt x="6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3356475" y="1466925"/>
              <a:ext cx="27150" cy="30375"/>
            </a:xfrm>
            <a:custGeom>
              <a:avLst/>
              <a:gdLst/>
              <a:ahLst/>
              <a:cxnLst/>
              <a:rect l="l" t="t" r="r" b="b"/>
              <a:pathLst>
                <a:path w="1086" h="1215" extrusionOk="0">
                  <a:moveTo>
                    <a:pt x="466" y="0"/>
                  </a:moveTo>
                  <a:lnTo>
                    <a:pt x="414" y="52"/>
                  </a:lnTo>
                  <a:lnTo>
                    <a:pt x="388" y="104"/>
                  </a:lnTo>
                  <a:lnTo>
                    <a:pt x="362" y="155"/>
                  </a:lnTo>
                  <a:lnTo>
                    <a:pt x="362" y="336"/>
                  </a:lnTo>
                  <a:lnTo>
                    <a:pt x="233" y="233"/>
                  </a:lnTo>
                  <a:lnTo>
                    <a:pt x="104" y="233"/>
                  </a:lnTo>
                  <a:lnTo>
                    <a:pt x="52" y="259"/>
                  </a:lnTo>
                  <a:lnTo>
                    <a:pt x="1" y="310"/>
                  </a:lnTo>
                  <a:lnTo>
                    <a:pt x="1" y="362"/>
                  </a:lnTo>
                  <a:lnTo>
                    <a:pt x="1" y="414"/>
                  </a:lnTo>
                  <a:lnTo>
                    <a:pt x="26" y="465"/>
                  </a:lnTo>
                  <a:lnTo>
                    <a:pt x="78" y="517"/>
                  </a:lnTo>
                  <a:lnTo>
                    <a:pt x="207" y="595"/>
                  </a:lnTo>
                  <a:lnTo>
                    <a:pt x="78" y="698"/>
                  </a:lnTo>
                  <a:lnTo>
                    <a:pt x="26" y="724"/>
                  </a:lnTo>
                  <a:lnTo>
                    <a:pt x="1" y="775"/>
                  </a:lnTo>
                  <a:lnTo>
                    <a:pt x="1" y="853"/>
                  </a:lnTo>
                  <a:lnTo>
                    <a:pt x="1" y="905"/>
                  </a:lnTo>
                  <a:lnTo>
                    <a:pt x="78" y="956"/>
                  </a:lnTo>
                  <a:lnTo>
                    <a:pt x="156" y="982"/>
                  </a:lnTo>
                  <a:lnTo>
                    <a:pt x="233" y="956"/>
                  </a:lnTo>
                  <a:lnTo>
                    <a:pt x="362" y="879"/>
                  </a:lnTo>
                  <a:lnTo>
                    <a:pt x="362" y="1060"/>
                  </a:lnTo>
                  <a:lnTo>
                    <a:pt x="388" y="1111"/>
                  </a:lnTo>
                  <a:lnTo>
                    <a:pt x="414" y="1163"/>
                  </a:lnTo>
                  <a:lnTo>
                    <a:pt x="466" y="1189"/>
                  </a:lnTo>
                  <a:lnTo>
                    <a:pt x="543" y="1215"/>
                  </a:lnTo>
                  <a:lnTo>
                    <a:pt x="595" y="1189"/>
                  </a:lnTo>
                  <a:lnTo>
                    <a:pt x="647" y="1163"/>
                  </a:lnTo>
                  <a:lnTo>
                    <a:pt x="672" y="1111"/>
                  </a:lnTo>
                  <a:lnTo>
                    <a:pt x="698" y="1060"/>
                  </a:lnTo>
                  <a:lnTo>
                    <a:pt x="698" y="879"/>
                  </a:lnTo>
                  <a:lnTo>
                    <a:pt x="828" y="956"/>
                  </a:lnTo>
                  <a:lnTo>
                    <a:pt x="905" y="982"/>
                  </a:lnTo>
                  <a:lnTo>
                    <a:pt x="983" y="956"/>
                  </a:lnTo>
                  <a:lnTo>
                    <a:pt x="1060" y="905"/>
                  </a:lnTo>
                  <a:lnTo>
                    <a:pt x="1086" y="853"/>
                  </a:lnTo>
                  <a:lnTo>
                    <a:pt x="1060" y="775"/>
                  </a:lnTo>
                  <a:lnTo>
                    <a:pt x="1034" y="724"/>
                  </a:lnTo>
                  <a:lnTo>
                    <a:pt x="1008" y="698"/>
                  </a:lnTo>
                  <a:lnTo>
                    <a:pt x="853" y="595"/>
                  </a:lnTo>
                  <a:lnTo>
                    <a:pt x="1008" y="517"/>
                  </a:lnTo>
                  <a:lnTo>
                    <a:pt x="1034" y="465"/>
                  </a:lnTo>
                  <a:lnTo>
                    <a:pt x="1060" y="414"/>
                  </a:lnTo>
                  <a:lnTo>
                    <a:pt x="1086" y="362"/>
                  </a:lnTo>
                  <a:lnTo>
                    <a:pt x="1060" y="310"/>
                  </a:lnTo>
                  <a:lnTo>
                    <a:pt x="1008" y="259"/>
                  </a:lnTo>
                  <a:lnTo>
                    <a:pt x="957" y="233"/>
                  </a:lnTo>
                  <a:lnTo>
                    <a:pt x="828" y="233"/>
                  </a:lnTo>
                  <a:lnTo>
                    <a:pt x="698" y="336"/>
                  </a:lnTo>
                  <a:lnTo>
                    <a:pt x="698" y="155"/>
                  </a:lnTo>
                  <a:lnTo>
                    <a:pt x="672" y="104"/>
                  </a:lnTo>
                  <a:lnTo>
                    <a:pt x="647" y="52"/>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3397825" y="1466925"/>
              <a:ext cx="27150" cy="30375"/>
            </a:xfrm>
            <a:custGeom>
              <a:avLst/>
              <a:gdLst/>
              <a:ahLst/>
              <a:cxnLst/>
              <a:rect l="l" t="t" r="r" b="b"/>
              <a:pathLst>
                <a:path w="1086" h="1215" extrusionOk="0">
                  <a:moveTo>
                    <a:pt x="466" y="0"/>
                  </a:moveTo>
                  <a:lnTo>
                    <a:pt x="414" y="52"/>
                  </a:lnTo>
                  <a:lnTo>
                    <a:pt x="388" y="104"/>
                  </a:lnTo>
                  <a:lnTo>
                    <a:pt x="388" y="155"/>
                  </a:lnTo>
                  <a:lnTo>
                    <a:pt x="388" y="336"/>
                  </a:lnTo>
                  <a:lnTo>
                    <a:pt x="233" y="233"/>
                  </a:lnTo>
                  <a:lnTo>
                    <a:pt x="104" y="233"/>
                  </a:lnTo>
                  <a:lnTo>
                    <a:pt x="52" y="259"/>
                  </a:lnTo>
                  <a:lnTo>
                    <a:pt x="26" y="310"/>
                  </a:lnTo>
                  <a:lnTo>
                    <a:pt x="0" y="362"/>
                  </a:lnTo>
                  <a:lnTo>
                    <a:pt x="0" y="414"/>
                  </a:lnTo>
                  <a:lnTo>
                    <a:pt x="26" y="465"/>
                  </a:lnTo>
                  <a:lnTo>
                    <a:pt x="78" y="517"/>
                  </a:lnTo>
                  <a:lnTo>
                    <a:pt x="233" y="595"/>
                  </a:lnTo>
                  <a:lnTo>
                    <a:pt x="78" y="698"/>
                  </a:lnTo>
                  <a:lnTo>
                    <a:pt x="26" y="724"/>
                  </a:lnTo>
                  <a:lnTo>
                    <a:pt x="0" y="775"/>
                  </a:lnTo>
                  <a:lnTo>
                    <a:pt x="0" y="853"/>
                  </a:lnTo>
                  <a:lnTo>
                    <a:pt x="26" y="905"/>
                  </a:lnTo>
                  <a:lnTo>
                    <a:pt x="78" y="956"/>
                  </a:lnTo>
                  <a:lnTo>
                    <a:pt x="155" y="982"/>
                  </a:lnTo>
                  <a:lnTo>
                    <a:pt x="233" y="956"/>
                  </a:lnTo>
                  <a:lnTo>
                    <a:pt x="388" y="879"/>
                  </a:lnTo>
                  <a:lnTo>
                    <a:pt x="388" y="1060"/>
                  </a:lnTo>
                  <a:lnTo>
                    <a:pt x="388" y="1111"/>
                  </a:lnTo>
                  <a:lnTo>
                    <a:pt x="414" y="1163"/>
                  </a:lnTo>
                  <a:lnTo>
                    <a:pt x="466" y="1189"/>
                  </a:lnTo>
                  <a:lnTo>
                    <a:pt x="543" y="1215"/>
                  </a:lnTo>
                  <a:lnTo>
                    <a:pt x="595" y="1189"/>
                  </a:lnTo>
                  <a:lnTo>
                    <a:pt x="646" y="1163"/>
                  </a:lnTo>
                  <a:lnTo>
                    <a:pt x="672" y="1111"/>
                  </a:lnTo>
                  <a:lnTo>
                    <a:pt x="698" y="1060"/>
                  </a:lnTo>
                  <a:lnTo>
                    <a:pt x="698" y="879"/>
                  </a:lnTo>
                  <a:lnTo>
                    <a:pt x="853" y="956"/>
                  </a:lnTo>
                  <a:lnTo>
                    <a:pt x="931" y="982"/>
                  </a:lnTo>
                  <a:lnTo>
                    <a:pt x="1008" y="956"/>
                  </a:lnTo>
                  <a:lnTo>
                    <a:pt x="1060" y="905"/>
                  </a:lnTo>
                  <a:lnTo>
                    <a:pt x="1086" y="853"/>
                  </a:lnTo>
                  <a:lnTo>
                    <a:pt x="1086" y="775"/>
                  </a:lnTo>
                  <a:lnTo>
                    <a:pt x="1060" y="724"/>
                  </a:lnTo>
                  <a:lnTo>
                    <a:pt x="1008" y="698"/>
                  </a:lnTo>
                  <a:lnTo>
                    <a:pt x="853" y="595"/>
                  </a:lnTo>
                  <a:lnTo>
                    <a:pt x="1008" y="517"/>
                  </a:lnTo>
                  <a:lnTo>
                    <a:pt x="1060" y="465"/>
                  </a:lnTo>
                  <a:lnTo>
                    <a:pt x="1086" y="414"/>
                  </a:lnTo>
                  <a:lnTo>
                    <a:pt x="1086" y="362"/>
                  </a:lnTo>
                  <a:lnTo>
                    <a:pt x="1060" y="310"/>
                  </a:lnTo>
                  <a:lnTo>
                    <a:pt x="1008" y="259"/>
                  </a:lnTo>
                  <a:lnTo>
                    <a:pt x="957" y="233"/>
                  </a:lnTo>
                  <a:lnTo>
                    <a:pt x="853" y="233"/>
                  </a:lnTo>
                  <a:lnTo>
                    <a:pt x="698" y="336"/>
                  </a:lnTo>
                  <a:lnTo>
                    <a:pt x="698" y="155"/>
                  </a:lnTo>
                  <a:lnTo>
                    <a:pt x="672" y="104"/>
                  </a:lnTo>
                  <a:lnTo>
                    <a:pt x="646" y="52"/>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3439175" y="1466925"/>
              <a:ext cx="27150" cy="30375"/>
            </a:xfrm>
            <a:custGeom>
              <a:avLst/>
              <a:gdLst/>
              <a:ahLst/>
              <a:cxnLst/>
              <a:rect l="l" t="t" r="r" b="b"/>
              <a:pathLst>
                <a:path w="1086" h="1215" extrusionOk="0">
                  <a:moveTo>
                    <a:pt x="491" y="0"/>
                  </a:moveTo>
                  <a:lnTo>
                    <a:pt x="440" y="52"/>
                  </a:lnTo>
                  <a:lnTo>
                    <a:pt x="388" y="104"/>
                  </a:lnTo>
                  <a:lnTo>
                    <a:pt x="388" y="155"/>
                  </a:lnTo>
                  <a:lnTo>
                    <a:pt x="388" y="336"/>
                  </a:lnTo>
                  <a:lnTo>
                    <a:pt x="233" y="233"/>
                  </a:lnTo>
                  <a:lnTo>
                    <a:pt x="104" y="233"/>
                  </a:lnTo>
                  <a:lnTo>
                    <a:pt x="52" y="259"/>
                  </a:lnTo>
                  <a:lnTo>
                    <a:pt x="26" y="310"/>
                  </a:lnTo>
                  <a:lnTo>
                    <a:pt x="0" y="362"/>
                  </a:lnTo>
                  <a:lnTo>
                    <a:pt x="0" y="414"/>
                  </a:lnTo>
                  <a:lnTo>
                    <a:pt x="26" y="465"/>
                  </a:lnTo>
                  <a:lnTo>
                    <a:pt x="78" y="517"/>
                  </a:lnTo>
                  <a:lnTo>
                    <a:pt x="233" y="595"/>
                  </a:lnTo>
                  <a:lnTo>
                    <a:pt x="78" y="698"/>
                  </a:lnTo>
                  <a:lnTo>
                    <a:pt x="26" y="724"/>
                  </a:lnTo>
                  <a:lnTo>
                    <a:pt x="0" y="775"/>
                  </a:lnTo>
                  <a:lnTo>
                    <a:pt x="0" y="853"/>
                  </a:lnTo>
                  <a:lnTo>
                    <a:pt x="26" y="905"/>
                  </a:lnTo>
                  <a:lnTo>
                    <a:pt x="78" y="956"/>
                  </a:lnTo>
                  <a:lnTo>
                    <a:pt x="155" y="982"/>
                  </a:lnTo>
                  <a:lnTo>
                    <a:pt x="233" y="956"/>
                  </a:lnTo>
                  <a:lnTo>
                    <a:pt x="388" y="879"/>
                  </a:lnTo>
                  <a:lnTo>
                    <a:pt x="388" y="1060"/>
                  </a:lnTo>
                  <a:lnTo>
                    <a:pt x="388" y="1111"/>
                  </a:lnTo>
                  <a:lnTo>
                    <a:pt x="440" y="1163"/>
                  </a:lnTo>
                  <a:lnTo>
                    <a:pt x="491" y="1189"/>
                  </a:lnTo>
                  <a:lnTo>
                    <a:pt x="543" y="1215"/>
                  </a:lnTo>
                  <a:lnTo>
                    <a:pt x="595" y="1189"/>
                  </a:lnTo>
                  <a:lnTo>
                    <a:pt x="646" y="1163"/>
                  </a:lnTo>
                  <a:lnTo>
                    <a:pt x="698" y="1111"/>
                  </a:lnTo>
                  <a:lnTo>
                    <a:pt x="698" y="1060"/>
                  </a:lnTo>
                  <a:lnTo>
                    <a:pt x="698" y="879"/>
                  </a:lnTo>
                  <a:lnTo>
                    <a:pt x="853" y="956"/>
                  </a:lnTo>
                  <a:lnTo>
                    <a:pt x="931" y="982"/>
                  </a:lnTo>
                  <a:lnTo>
                    <a:pt x="1008" y="956"/>
                  </a:lnTo>
                  <a:lnTo>
                    <a:pt x="1060" y="905"/>
                  </a:lnTo>
                  <a:lnTo>
                    <a:pt x="1086" y="853"/>
                  </a:lnTo>
                  <a:lnTo>
                    <a:pt x="1086" y="775"/>
                  </a:lnTo>
                  <a:lnTo>
                    <a:pt x="1060" y="724"/>
                  </a:lnTo>
                  <a:lnTo>
                    <a:pt x="1008" y="698"/>
                  </a:lnTo>
                  <a:lnTo>
                    <a:pt x="853" y="595"/>
                  </a:lnTo>
                  <a:lnTo>
                    <a:pt x="1008" y="517"/>
                  </a:lnTo>
                  <a:lnTo>
                    <a:pt x="1060" y="465"/>
                  </a:lnTo>
                  <a:lnTo>
                    <a:pt x="1086" y="414"/>
                  </a:lnTo>
                  <a:lnTo>
                    <a:pt x="1086" y="362"/>
                  </a:lnTo>
                  <a:lnTo>
                    <a:pt x="1060" y="310"/>
                  </a:lnTo>
                  <a:lnTo>
                    <a:pt x="1034" y="259"/>
                  </a:lnTo>
                  <a:lnTo>
                    <a:pt x="956" y="233"/>
                  </a:lnTo>
                  <a:lnTo>
                    <a:pt x="853" y="233"/>
                  </a:lnTo>
                  <a:lnTo>
                    <a:pt x="698" y="336"/>
                  </a:lnTo>
                  <a:lnTo>
                    <a:pt x="698" y="155"/>
                  </a:lnTo>
                  <a:lnTo>
                    <a:pt x="698" y="104"/>
                  </a:lnTo>
                  <a:lnTo>
                    <a:pt x="646" y="52"/>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3315775" y="1450125"/>
              <a:ext cx="191250" cy="63975"/>
            </a:xfrm>
            <a:custGeom>
              <a:avLst/>
              <a:gdLst/>
              <a:ahLst/>
              <a:cxnLst/>
              <a:rect l="l" t="t" r="r" b="b"/>
              <a:pathLst>
                <a:path w="7650" h="2559" extrusionOk="0">
                  <a:moveTo>
                    <a:pt x="1267" y="0"/>
                  </a:moveTo>
                  <a:lnTo>
                    <a:pt x="1008" y="26"/>
                  </a:lnTo>
                  <a:lnTo>
                    <a:pt x="776" y="104"/>
                  </a:lnTo>
                  <a:lnTo>
                    <a:pt x="569" y="233"/>
                  </a:lnTo>
                  <a:lnTo>
                    <a:pt x="362" y="388"/>
                  </a:lnTo>
                  <a:lnTo>
                    <a:pt x="207" y="569"/>
                  </a:lnTo>
                  <a:lnTo>
                    <a:pt x="104" y="776"/>
                  </a:lnTo>
                  <a:lnTo>
                    <a:pt x="26" y="1008"/>
                  </a:lnTo>
                  <a:lnTo>
                    <a:pt x="1" y="1267"/>
                  </a:lnTo>
                  <a:lnTo>
                    <a:pt x="26" y="1525"/>
                  </a:lnTo>
                  <a:lnTo>
                    <a:pt x="104" y="1758"/>
                  </a:lnTo>
                  <a:lnTo>
                    <a:pt x="207" y="1990"/>
                  </a:lnTo>
                  <a:lnTo>
                    <a:pt x="362" y="2171"/>
                  </a:lnTo>
                  <a:lnTo>
                    <a:pt x="569" y="2326"/>
                  </a:lnTo>
                  <a:lnTo>
                    <a:pt x="776" y="2455"/>
                  </a:lnTo>
                  <a:lnTo>
                    <a:pt x="1008" y="2533"/>
                  </a:lnTo>
                  <a:lnTo>
                    <a:pt x="1267" y="2559"/>
                  </a:lnTo>
                  <a:lnTo>
                    <a:pt x="6358" y="2559"/>
                  </a:lnTo>
                  <a:lnTo>
                    <a:pt x="6616" y="2533"/>
                  </a:lnTo>
                  <a:lnTo>
                    <a:pt x="6848" y="2455"/>
                  </a:lnTo>
                  <a:lnTo>
                    <a:pt x="7081" y="2326"/>
                  </a:lnTo>
                  <a:lnTo>
                    <a:pt x="7262" y="2171"/>
                  </a:lnTo>
                  <a:lnTo>
                    <a:pt x="7417" y="1990"/>
                  </a:lnTo>
                  <a:lnTo>
                    <a:pt x="7546" y="1758"/>
                  </a:lnTo>
                  <a:lnTo>
                    <a:pt x="7624" y="1525"/>
                  </a:lnTo>
                  <a:lnTo>
                    <a:pt x="7650" y="1267"/>
                  </a:lnTo>
                  <a:lnTo>
                    <a:pt x="7624" y="1008"/>
                  </a:lnTo>
                  <a:lnTo>
                    <a:pt x="7546" y="776"/>
                  </a:lnTo>
                  <a:lnTo>
                    <a:pt x="7417" y="569"/>
                  </a:lnTo>
                  <a:lnTo>
                    <a:pt x="7262" y="388"/>
                  </a:lnTo>
                  <a:lnTo>
                    <a:pt x="7081" y="233"/>
                  </a:lnTo>
                  <a:lnTo>
                    <a:pt x="6848" y="104"/>
                  </a:lnTo>
                  <a:lnTo>
                    <a:pt x="6616" y="26"/>
                  </a:lnTo>
                  <a:lnTo>
                    <a:pt x="6358" y="0"/>
                  </a:lnTo>
                  <a:lnTo>
                    <a:pt x="3437" y="0"/>
                  </a:lnTo>
                  <a:lnTo>
                    <a:pt x="3360" y="26"/>
                  </a:lnTo>
                  <a:lnTo>
                    <a:pt x="3308" y="52"/>
                  </a:lnTo>
                  <a:lnTo>
                    <a:pt x="3282" y="104"/>
                  </a:lnTo>
                  <a:lnTo>
                    <a:pt x="3282" y="155"/>
                  </a:lnTo>
                  <a:lnTo>
                    <a:pt x="3282" y="233"/>
                  </a:lnTo>
                  <a:lnTo>
                    <a:pt x="3308" y="285"/>
                  </a:lnTo>
                  <a:lnTo>
                    <a:pt x="3360" y="310"/>
                  </a:lnTo>
                  <a:lnTo>
                    <a:pt x="6358" y="310"/>
                  </a:lnTo>
                  <a:lnTo>
                    <a:pt x="6564" y="336"/>
                  </a:lnTo>
                  <a:lnTo>
                    <a:pt x="6745" y="388"/>
                  </a:lnTo>
                  <a:lnTo>
                    <a:pt x="6900" y="491"/>
                  </a:lnTo>
                  <a:lnTo>
                    <a:pt x="7029" y="595"/>
                  </a:lnTo>
                  <a:lnTo>
                    <a:pt x="7159" y="750"/>
                  </a:lnTo>
                  <a:lnTo>
                    <a:pt x="7236" y="905"/>
                  </a:lnTo>
                  <a:lnTo>
                    <a:pt x="7314" y="1086"/>
                  </a:lnTo>
                  <a:lnTo>
                    <a:pt x="7314" y="1267"/>
                  </a:lnTo>
                  <a:lnTo>
                    <a:pt x="7314" y="1473"/>
                  </a:lnTo>
                  <a:lnTo>
                    <a:pt x="7236" y="1654"/>
                  </a:lnTo>
                  <a:lnTo>
                    <a:pt x="7159" y="1809"/>
                  </a:lnTo>
                  <a:lnTo>
                    <a:pt x="7029" y="1938"/>
                  </a:lnTo>
                  <a:lnTo>
                    <a:pt x="6900" y="2068"/>
                  </a:lnTo>
                  <a:lnTo>
                    <a:pt x="6745" y="2145"/>
                  </a:lnTo>
                  <a:lnTo>
                    <a:pt x="6564" y="2223"/>
                  </a:lnTo>
                  <a:lnTo>
                    <a:pt x="1086" y="2223"/>
                  </a:lnTo>
                  <a:lnTo>
                    <a:pt x="905" y="2145"/>
                  </a:lnTo>
                  <a:lnTo>
                    <a:pt x="750" y="2068"/>
                  </a:lnTo>
                  <a:lnTo>
                    <a:pt x="595" y="1938"/>
                  </a:lnTo>
                  <a:lnTo>
                    <a:pt x="492" y="1809"/>
                  </a:lnTo>
                  <a:lnTo>
                    <a:pt x="388" y="1654"/>
                  </a:lnTo>
                  <a:lnTo>
                    <a:pt x="337" y="1473"/>
                  </a:lnTo>
                  <a:lnTo>
                    <a:pt x="311" y="1267"/>
                  </a:lnTo>
                  <a:lnTo>
                    <a:pt x="337" y="1086"/>
                  </a:lnTo>
                  <a:lnTo>
                    <a:pt x="388" y="905"/>
                  </a:lnTo>
                  <a:lnTo>
                    <a:pt x="492" y="750"/>
                  </a:lnTo>
                  <a:lnTo>
                    <a:pt x="595" y="595"/>
                  </a:lnTo>
                  <a:lnTo>
                    <a:pt x="750" y="491"/>
                  </a:lnTo>
                  <a:lnTo>
                    <a:pt x="905" y="388"/>
                  </a:lnTo>
                  <a:lnTo>
                    <a:pt x="1086" y="336"/>
                  </a:lnTo>
                  <a:lnTo>
                    <a:pt x="1267" y="310"/>
                  </a:lnTo>
                  <a:lnTo>
                    <a:pt x="2791" y="310"/>
                  </a:lnTo>
                  <a:lnTo>
                    <a:pt x="2843" y="285"/>
                  </a:lnTo>
                  <a:lnTo>
                    <a:pt x="2895" y="233"/>
                  </a:lnTo>
                  <a:lnTo>
                    <a:pt x="2895" y="155"/>
                  </a:lnTo>
                  <a:lnTo>
                    <a:pt x="2895" y="104"/>
                  </a:lnTo>
                  <a:lnTo>
                    <a:pt x="2843" y="52"/>
                  </a:lnTo>
                  <a:lnTo>
                    <a:pt x="2791" y="26"/>
                  </a:lnTo>
                  <a:lnTo>
                    <a:pt x="2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40"/>
          <p:cNvGrpSpPr/>
          <p:nvPr/>
        </p:nvGrpSpPr>
        <p:grpSpPr>
          <a:xfrm>
            <a:off x="1724672" y="3336345"/>
            <a:ext cx="197939" cy="289251"/>
            <a:chOff x="4099400" y="1333850"/>
            <a:chExt cx="184800" cy="270050"/>
          </a:xfrm>
        </p:grpSpPr>
        <p:sp>
          <p:nvSpPr>
            <p:cNvPr id="420" name="Google Shape;420;p40"/>
            <p:cNvSpPr/>
            <p:nvPr/>
          </p:nvSpPr>
          <p:spPr>
            <a:xfrm>
              <a:off x="4176925" y="1558000"/>
              <a:ext cx="29750" cy="29750"/>
            </a:xfrm>
            <a:custGeom>
              <a:avLst/>
              <a:gdLst/>
              <a:ahLst/>
              <a:cxnLst/>
              <a:rect l="l" t="t" r="r" b="b"/>
              <a:pathLst>
                <a:path w="1190" h="1190" extrusionOk="0">
                  <a:moveTo>
                    <a:pt x="698" y="337"/>
                  </a:moveTo>
                  <a:lnTo>
                    <a:pt x="802" y="414"/>
                  </a:lnTo>
                  <a:lnTo>
                    <a:pt x="853" y="492"/>
                  </a:lnTo>
                  <a:lnTo>
                    <a:pt x="879" y="595"/>
                  </a:lnTo>
                  <a:lnTo>
                    <a:pt x="853" y="724"/>
                  </a:lnTo>
                  <a:lnTo>
                    <a:pt x="802" y="802"/>
                  </a:lnTo>
                  <a:lnTo>
                    <a:pt x="698" y="854"/>
                  </a:lnTo>
                  <a:lnTo>
                    <a:pt x="595" y="879"/>
                  </a:lnTo>
                  <a:lnTo>
                    <a:pt x="492" y="854"/>
                  </a:lnTo>
                  <a:lnTo>
                    <a:pt x="414" y="802"/>
                  </a:lnTo>
                  <a:lnTo>
                    <a:pt x="337" y="724"/>
                  </a:lnTo>
                  <a:lnTo>
                    <a:pt x="311" y="595"/>
                  </a:lnTo>
                  <a:lnTo>
                    <a:pt x="337" y="492"/>
                  </a:lnTo>
                  <a:lnTo>
                    <a:pt x="414" y="414"/>
                  </a:lnTo>
                  <a:lnTo>
                    <a:pt x="492" y="337"/>
                  </a:lnTo>
                  <a:close/>
                  <a:moveTo>
                    <a:pt x="595" y="1"/>
                  </a:moveTo>
                  <a:lnTo>
                    <a:pt x="492" y="27"/>
                  </a:lnTo>
                  <a:lnTo>
                    <a:pt x="362" y="53"/>
                  </a:lnTo>
                  <a:lnTo>
                    <a:pt x="259" y="104"/>
                  </a:lnTo>
                  <a:lnTo>
                    <a:pt x="182" y="182"/>
                  </a:lnTo>
                  <a:lnTo>
                    <a:pt x="104" y="285"/>
                  </a:lnTo>
                  <a:lnTo>
                    <a:pt x="52" y="363"/>
                  </a:lnTo>
                  <a:lnTo>
                    <a:pt x="27" y="492"/>
                  </a:lnTo>
                  <a:lnTo>
                    <a:pt x="1" y="595"/>
                  </a:lnTo>
                  <a:lnTo>
                    <a:pt x="27" y="724"/>
                  </a:lnTo>
                  <a:lnTo>
                    <a:pt x="52" y="828"/>
                  </a:lnTo>
                  <a:lnTo>
                    <a:pt x="104" y="931"/>
                  </a:lnTo>
                  <a:lnTo>
                    <a:pt x="182" y="1034"/>
                  </a:lnTo>
                  <a:lnTo>
                    <a:pt x="259" y="1086"/>
                  </a:lnTo>
                  <a:lnTo>
                    <a:pt x="362" y="1164"/>
                  </a:lnTo>
                  <a:lnTo>
                    <a:pt x="492" y="1190"/>
                  </a:lnTo>
                  <a:lnTo>
                    <a:pt x="724" y="1190"/>
                  </a:lnTo>
                  <a:lnTo>
                    <a:pt x="828" y="1164"/>
                  </a:lnTo>
                  <a:lnTo>
                    <a:pt x="931" y="1086"/>
                  </a:lnTo>
                  <a:lnTo>
                    <a:pt x="1009" y="1034"/>
                  </a:lnTo>
                  <a:lnTo>
                    <a:pt x="1086" y="931"/>
                  </a:lnTo>
                  <a:lnTo>
                    <a:pt x="1138" y="828"/>
                  </a:lnTo>
                  <a:lnTo>
                    <a:pt x="1189" y="724"/>
                  </a:lnTo>
                  <a:lnTo>
                    <a:pt x="1189" y="595"/>
                  </a:lnTo>
                  <a:lnTo>
                    <a:pt x="1189" y="492"/>
                  </a:lnTo>
                  <a:lnTo>
                    <a:pt x="1138" y="363"/>
                  </a:lnTo>
                  <a:lnTo>
                    <a:pt x="1086" y="285"/>
                  </a:lnTo>
                  <a:lnTo>
                    <a:pt x="1009" y="182"/>
                  </a:lnTo>
                  <a:lnTo>
                    <a:pt x="931" y="104"/>
                  </a:lnTo>
                  <a:lnTo>
                    <a:pt x="828" y="53"/>
                  </a:lnTo>
                  <a:lnTo>
                    <a:pt x="724" y="27"/>
                  </a:lnTo>
                  <a:lnTo>
                    <a:pt x="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160775" y="1350000"/>
              <a:ext cx="62700" cy="7775"/>
            </a:xfrm>
            <a:custGeom>
              <a:avLst/>
              <a:gdLst/>
              <a:ahLst/>
              <a:cxnLst/>
              <a:rect l="l" t="t" r="r" b="b"/>
              <a:pathLst>
                <a:path w="2508" h="311" extrusionOk="0">
                  <a:moveTo>
                    <a:pt x="78" y="0"/>
                  </a:moveTo>
                  <a:lnTo>
                    <a:pt x="27" y="52"/>
                  </a:lnTo>
                  <a:lnTo>
                    <a:pt x="1" y="78"/>
                  </a:lnTo>
                  <a:lnTo>
                    <a:pt x="1" y="155"/>
                  </a:lnTo>
                  <a:lnTo>
                    <a:pt x="1" y="207"/>
                  </a:lnTo>
                  <a:lnTo>
                    <a:pt x="27" y="258"/>
                  </a:lnTo>
                  <a:lnTo>
                    <a:pt x="78" y="310"/>
                  </a:lnTo>
                  <a:lnTo>
                    <a:pt x="2404" y="310"/>
                  </a:lnTo>
                  <a:lnTo>
                    <a:pt x="2456" y="258"/>
                  </a:lnTo>
                  <a:lnTo>
                    <a:pt x="2481" y="207"/>
                  </a:lnTo>
                  <a:lnTo>
                    <a:pt x="2507" y="155"/>
                  </a:lnTo>
                  <a:lnTo>
                    <a:pt x="2481" y="78"/>
                  </a:lnTo>
                  <a:lnTo>
                    <a:pt x="2456" y="52"/>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099400" y="1333850"/>
              <a:ext cx="184800" cy="138900"/>
            </a:xfrm>
            <a:custGeom>
              <a:avLst/>
              <a:gdLst/>
              <a:ahLst/>
              <a:cxnLst/>
              <a:rect l="l" t="t" r="r" b="b"/>
              <a:pathLst>
                <a:path w="7392" h="5556" extrusionOk="0">
                  <a:moveTo>
                    <a:pt x="388" y="0"/>
                  </a:moveTo>
                  <a:lnTo>
                    <a:pt x="285" y="26"/>
                  </a:lnTo>
                  <a:lnTo>
                    <a:pt x="208" y="78"/>
                  </a:lnTo>
                  <a:lnTo>
                    <a:pt x="130" y="129"/>
                  </a:lnTo>
                  <a:lnTo>
                    <a:pt x="78" y="207"/>
                  </a:lnTo>
                  <a:lnTo>
                    <a:pt x="27" y="284"/>
                  </a:lnTo>
                  <a:lnTo>
                    <a:pt x="1" y="388"/>
                  </a:lnTo>
                  <a:lnTo>
                    <a:pt x="1" y="465"/>
                  </a:lnTo>
                  <a:lnTo>
                    <a:pt x="1" y="2455"/>
                  </a:lnTo>
                  <a:lnTo>
                    <a:pt x="1" y="2532"/>
                  </a:lnTo>
                  <a:lnTo>
                    <a:pt x="52" y="2558"/>
                  </a:lnTo>
                  <a:lnTo>
                    <a:pt x="104" y="2610"/>
                  </a:lnTo>
                  <a:lnTo>
                    <a:pt x="208" y="2610"/>
                  </a:lnTo>
                  <a:lnTo>
                    <a:pt x="259" y="2558"/>
                  </a:lnTo>
                  <a:lnTo>
                    <a:pt x="311" y="2532"/>
                  </a:lnTo>
                  <a:lnTo>
                    <a:pt x="311" y="2455"/>
                  </a:lnTo>
                  <a:lnTo>
                    <a:pt x="311" y="465"/>
                  </a:lnTo>
                  <a:lnTo>
                    <a:pt x="337" y="413"/>
                  </a:lnTo>
                  <a:lnTo>
                    <a:pt x="363" y="362"/>
                  </a:lnTo>
                  <a:lnTo>
                    <a:pt x="414" y="336"/>
                  </a:lnTo>
                  <a:lnTo>
                    <a:pt x="466" y="310"/>
                  </a:lnTo>
                  <a:lnTo>
                    <a:pt x="6926" y="310"/>
                  </a:lnTo>
                  <a:lnTo>
                    <a:pt x="6978" y="336"/>
                  </a:lnTo>
                  <a:lnTo>
                    <a:pt x="7030" y="362"/>
                  </a:lnTo>
                  <a:lnTo>
                    <a:pt x="7081" y="413"/>
                  </a:lnTo>
                  <a:lnTo>
                    <a:pt x="7081" y="465"/>
                  </a:lnTo>
                  <a:lnTo>
                    <a:pt x="7081" y="5401"/>
                  </a:lnTo>
                  <a:lnTo>
                    <a:pt x="7107" y="5478"/>
                  </a:lnTo>
                  <a:lnTo>
                    <a:pt x="7133" y="5530"/>
                  </a:lnTo>
                  <a:lnTo>
                    <a:pt x="7185" y="5556"/>
                  </a:lnTo>
                  <a:lnTo>
                    <a:pt x="7314" y="5556"/>
                  </a:lnTo>
                  <a:lnTo>
                    <a:pt x="7340" y="5530"/>
                  </a:lnTo>
                  <a:lnTo>
                    <a:pt x="7391" y="5478"/>
                  </a:lnTo>
                  <a:lnTo>
                    <a:pt x="7391" y="5401"/>
                  </a:lnTo>
                  <a:lnTo>
                    <a:pt x="7391" y="465"/>
                  </a:lnTo>
                  <a:lnTo>
                    <a:pt x="7391" y="388"/>
                  </a:lnTo>
                  <a:lnTo>
                    <a:pt x="7365" y="284"/>
                  </a:lnTo>
                  <a:lnTo>
                    <a:pt x="7314" y="207"/>
                  </a:lnTo>
                  <a:lnTo>
                    <a:pt x="7262" y="129"/>
                  </a:lnTo>
                  <a:lnTo>
                    <a:pt x="7185" y="78"/>
                  </a:lnTo>
                  <a:lnTo>
                    <a:pt x="7107" y="26"/>
                  </a:lnTo>
                  <a:lnTo>
                    <a:pt x="7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099400" y="1408775"/>
              <a:ext cx="184800" cy="195125"/>
            </a:xfrm>
            <a:custGeom>
              <a:avLst/>
              <a:gdLst/>
              <a:ahLst/>
              <a:cxnLst/>
              <a:rect l="l" t="t" r="r" b="b"/>
              <a:pathLst>
                <a:path w="7392" h="7805" extrusionOk="0">
                  <a:moveTo>
                    <a:pt x="104" y="1"/>
                  </a:moveTo>
                  <a:lnTo>
                    <a:pt x="52" y="26"/>
                  </a:lnTo>
                  <a:lnTo>
                    <a:pt x="1" y="78"/>
                  </a:lnTo>
                  <a:lnTo>
                    <a:pt x="1" y="156"/>
                  </a:lnTo>
                  <a:lnTo>
                    <a:pt x="1" y="7314"/>
                  </a:lnTo>
                  <a:lnTo>
                    <a:pt x="1" y="7417"/>
                  </a:lnTo>
                  <a:lnTo>
                    <a:pt x="27" y="7494"/>
                  </a:lnTo>
                  <a:lnTo>
                    <a:pt x="78" y="7572"/>
                  </a:lnTo>
                  <a:lnTo>
                    <a:pt x="130" y="7649"/>
                  </a:lnTo>
                  <a:lnTo>
                    <a:pt x="208" y="7701"/>
                  </a:lnTo>
                  <a:lnTo>
                    <a:pt x="285" y="7753"/>
                  </a:lnTo>
                  <a:lnTo>
                    <a:pt x="388" y="7779"/>
                  </a:lnTo>
                  <a:lnTo>
                    <a:pt x="466" y="7805"/>
                  </a:lnTo>
                  <a:lnTo>
                    <a:pt x="6926" y="7805"/>
                  </a:lnTo>
                  <a:lnTo>
                    <a:pt x="7030" y="7779"/>
                  </a:lnTo>
                  <a:lnTo>
                    <a:pt x="7107" y="7753"/>
                  </a:lnTo>
                  <a:lnTo>
                    <a:pt x="7185" y="7701"/>
                  </a:lnTo>
                  <a:lnTo>
                    <a:pt x="7262" y="7649"/>
                  </a:lnTo>
                  <a:lnTo>
                    <a:pt x="7314" y="7572"/>
                  </a:lnTo>
                  <a:lnTo>
                    <a:pt x="7365" y="7494"/>
                  </a:lnTo>
                  <a:lnTo>
                    <a:pt x="7391" y="7417"/>
                  </a:lnTo>
                  <a:lnTo>
                    <a:pt x="7391" y="7314"/>
                  </a:lnTo>
                  <a:lnTo>
                    <a:pt x="7391" y="3101"/>
                  </a:lnTo>
                  <a:lnTo>
                    <a:pt x="7391" y="3050"/>
                  </a:lnTo>
                  <a:lnTo>
                    <a:pt x="7340" y="2998"/>
                  </a:lnTo>
                  <a:lnTo>
                    <a:pt x="7314" y="2946"/>
                  </a:lnTo>
                  <a:lnTo>
                    <a:pt x="7185" y="2946"/>
                  </a:lnTo>
                  <a:lnTo>
                    <a:pt x="7133" y="2998"/>
                  </a:lnTo>
                  <a:lnTo>
                    <a:pt x="7107" y="3050"/>
                  </a:lnTo>
                  <a:lnTo>
                    <a:pt x="7081" y="3101"/>
                  </a:lnTo>
                  <a:lnTo>
                    <a:pt x="7081" y="5350"/>
                  </a:lnTo>
                  <a:lnTo>
                    <a:pt x="2766" y="5350"/>
                  </a:lnTo>
                  <a:lnTo>
                    <a:pt x="2714" y="5375"/>
                  </a:lnTo>
                  <a:lnTo>
                    <a:pt x="2662" y="5401"/>
                  </a:lnTo>
                  <a:lnTo>
                    <a:pt x="2637" y="5453"/>
                  </a:lnTo>
                  <a:lnTo>
                    <a:pt x="2611" y="5505"/>
                  </a:lnTo>
                  <a:lnTo>
                    <a:pt x="2637" y="5582"/>
                  </a:lnTo>
                  <a:lnTo>
                    <a:pt x="2662" y="5634"/>
                  </a:lnTo>
                  <a:lnTo>
                    <a:pt x="2714" y="5660"/>
                  </a:lnTo>
                  <a:lnTo>
                    <a:pt x="7081" y="5660"/>
                  </a:lnTo>
                  <a:lnTo>
                    <a:pt x="7081" y="7314"/>
                  </a:lnTo>
                  <a:lnTo>
                    <a:pt x="7081" y="7391"/>
                  </a:lnTo>
                  <a:lnTo>
                    <a:pt x="7030" y="7443"/>
                  </a:lnTo>
                  <a:lnTo>
                    <a:pt x="6978" y="7469"/>
                  </a:lnTo>
                  <a:lnTo>
                    <a:pt x="414" y="7469"/>
                  </a:lnTo>
                  <a:lnTo>
                    <a:pt x="363" y="7443"/>
                  </a:lnTo>
                  <a:lnTo>
                    <a:pt x="337" y="7391"/>
                  </a:lnTo>
                  <a:lnTo>
                    <a:pt x="311" y="7314"/>
                  </a:lnTo>
                  <a:lnTo>
                    <a:pt x="311" y="5660"/>
                  </a:lnTo>
                  <a:lnTo>
                    <a:pt x="2146" y="5660"/>
                  </a:lnTo>
                  <a:lnTo>
                    <a:pt x="2197" y="5634"/>
                  </a:lnTo>
                  <a:lnTo>
                    <a:pt x="2223" y="5582"/>
                  </a:lnTo>
                  <a:lnTo>
                    <a:pt x="2249" y="5505"/>
                  </a:lnTo>
                  <a:lnTo>
                    <a:pt x="2223" y="5453"/>
                  </a:lnTo>
                  <a:lnTo>
                    <a:pt x="2197" y="5401"/>
                  </a:lnTo>
                  <a:lnTo>
                    <a:pt x="2146" y="5375"/>
                  </a:lnTo>
                  <a:lnTo>
                    <a:pt x="2094" y="5350"/>
                  </a:lnTo>
                  <a:lnTo>
                    <a:pt x="311" y="5350"/>
                  </a:lnTo>
                  <a:lnTo>
                    <a:pt x="311" y="156"/>
                  </a:lnTo>
                  <a:lnTo>
                    <a:pt x="311" y="78"/>
                  </a:lnTo>
                  <a:lnTo>
                    <a:pt x="259" y="26"/>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4133650" y="1371300"/>
              <a:ext cx="116300" cy="157650"/>
            </a:xfrm>
            <a:custGeom>
              <a:avLst/>
              <a:gdLst/>
              <a:ahLst/>
              <a:cxnLst/>
              <a:rect l="l" t="t" r="r" b="b"/>
              <a:pathLst>
                <a:path w="4652" h="6306" extrusionOk="0">
                  <a:moveTo>
                    <a:pt x="2326" y="311"/>
                  </a:moveTo>
                  <a:lnTo>
                    <a:pt x="2533" y="337"/>
                  </a:lnTo>
                  <a:lnTo>
                    <a:pt x="2740" y="363"/>
                  </a:lnTo>
                  <a:lnTo>
                    <a:pt x="2920" y="414"/>
                  </a:lnTo>
                  <a:lnTo>
                    <a:pt x="3101" y="492"/>
                  </a:lnTo>
                  <a:lnTo>
                    <a:pt x="3282" y="569"/>
                  </a:lnTo>
                  <a:lnTo>
                    <a:pt x="3463" y="673"/>
                  </a:lnTo>
                  <a:lnTo>
                    <a:pt x="3618" y="776"/>
                  </a:lnTo>
                  <a:lnTo>
                    <a:pt x="3747" y="905"/>
                  </a:lnTo>
                  <a:lnTo>
                    <a:pt x="3877" y="1060"/>
                  </a:lnTo>
                  <a:lnTo>
                    <a:pt x="4006" y="1215"/>
                  </a:lnTo>
                  <a:lnTo>
                    <a:pt x="4109" y="1370"/>
                  </a:lnTo>
                  <a:lnTo>
                    <a:pt x="4187" y="1551"/>
                  </a:lnTo>
                  <a:lnTo>
                    <a:pt x="4238" y="1732"/>
                  </a:lnTo>
                  <a:lnTo>
                    <a:pt x="4290" y="1939"/>
                  </a:lnTo>
                  <a:lnTo>
                    <a:pt x="4342" y="2120"/>
                  </a:lnTo>
                  <a:lnTo>
                    <a:pt x="4342" y="2326"/>
                  </a:lnTo>
                  <a:lnTo>
                    <a:pt x="4342" y="3980"/>
                  </a:lnTo>
                  <a:lnTo>
                    <a:pt x="4342" y="4187"/>
                  </a:lnTo>
                  <a:lnTo>
                    <a:pt x="4290" y="4394"/>
                  </a:lnTo>
                  <a:lnTo>
                    <a:pt x="4238" y="4575"/>
                  </a:lnTo>
                  <a:lnTo>
                    <a:pt x="4187" y="4756"/>
                  </a:lnTo>
                  <a:lnTo>
                    <a:pt x="4109" y="4936"/>
                  </a:lnTo>
                  <a:lnTo>
                    <a:pt x="4006" y="5091"/>
                  </a:lnTo>
                  <a:lnTo>
                    <a:pt x="3877" y="5247"/>
                  </a:lnTo>
                  <a:lnTo>
                    <a:pt x="3747" y="5402"/>
                  </a:lnTo>
                  <a:lnTo>
                    <a:pt x="3618" y="5531"/>
                  </a:lnTo>
                  <a:lnTo>
                    <a:pt x="3463" y="5634"/>
                  </a:lnTo>
                  <a:lnTo>
                    <a:pt x="3282" y="5737"/>
                  </a:lnTo>
                  <a:lnTo>
                    <a:pt x="3101" y="5841"/>
                  </a:lnTo>
                  <a:lnTo>
                    <a:pt x="2920" y="5893"/>
                  </a:lnTo>
                  <a:lnTo>
                    <a:pt x="2740" y="5944"/>
                  </a:lnTo>
                  <a:lnTo>
                    <a:pt x="2533" y="5970"/>
                  </a:lnTo>
                  <a:lnTo>
                    <a:pt x="2326" y="5996"/>
                  </a:lnTo>
                  <a:lnTo>
                    <a:pt x="2119" y="5970"/>
                  </a:lnTo>
                  <a:lnTo>
                    <a:pt x="1913" y="5944"/>
                  </a:lnTo>
                  <a:lnTo>
                    <a:pt x="1732" y="5893"/>
                  </a:lnTo>
                  <a:lnTo>
                    <a:pt x="1551" y="5841"/>
                  </a:lnTo>
                  <a:lnTo>
                    <a:pt x="1370" y="5737"/>
                  </a:lnTo>
                  <a:lnTo>
                    <a:pt x="1215" y="5634"/>
                  </a:lnTo>
                  <a:lnTo>
                    <a:pt x="1060" y="5531"/>
                  </a:lnTo>
                  <a:lnTo>
                    <a:pt x="905" y="5402"/>
                  </a:lnTo>
                  <a:lnTo>
                    <a:pt x="776" y="5247"/>
                  </a:lnTo>
                  <a:lnTo>
                    <a:pt x="672" y="5091"/>
                  </a:lnTo>
                  <a:lnTo>
                    <a:pt x="569" y="4936"/>
                  </a:lnTo>
                  <a:lnTo>
                    <a:pt x="465" y="4756"/>
                  </a:lnTo>
                  <a:lnTo>
                    <a:pt x="414" y="4575"/>
                  </a:lnTo>
                  <a:lnTo>
                    <a:pt x="362" y="4394"/>
                  </a:lnTo>
                  <a:lnTo>
                    <a:pt x="336" y="4187"/>
                  </a:lnTo>
                  <a:lnTo>
                    <a:pt x="310" y="3980"/>
                  </a:lnTo>
                  <a:lnTo>
                    <a:pt x="310" y="2326"/>
                  </a:lnTo>
                  <a:lnTo>
                    <a:pt x="336" y="2120"/>
                  </a:lnTo>
                  <a:lnTo>
                    <a:pt x="362" y="1939"/>
                  </a:lnTo>
                  <a:lnTo>
                    <a:pt x="414" y="1732"/>
                  </a:lnTo>
                  <a:lnTo>
                    <a:pt x="465" y="1551"/>
                  </a:lnTo>
                  <a:lnTo>
                    <a:pt x="569" y="1370"/>
                  </a:lnTo>
                  <a:lnTo>
                    <a:pt x="672" y="1215"/>
                  </a:lnTo>
                  <a:lnTo>
                    <a:pt x="776" y="1060"/>
                  </a:lnTo>
                  <a:lnTo>
                    <a:pt x="905" y="905"/>
                  </a:lnTo>
                  <a:lnTo>
                    <a:pt x="1060" y="776"/>
                  </a:lnTo>
                  <a:lnTo>
                    <a:pt x="1215" y="673"/>
                  </a:lnTo>
                  <a:lnTo>
                    <a:pt x="1370" y="569"/>
                  </a:lnTo>
                  <a:lnTo>
                    <a:pt x="1551" y="492"/>
                  </a:lnTo>
                  <a:lnTo>
                    <a:pt x="1732" y="414"/>
                  </a:lnTo>
                  <a:lnTo>
                    <a:pt x="1913" y="363"/>
                  </a:lnTo>
                  <a:lnTo>
                    <a:pt x="2119" y="337"/>
                  </a:lnTo>
                  <a:lnTo>
                    <a:pt x="2326" y="311"/>
                  </a:lnTo>
                  <a:close/>
                  <a:moveTo>
                    <a:pt x="2326" y="1"/>
                  </a:moveTo>
                  <a:lnTo>
                    <a:pt x="2093" y="27"/>
                  </a:lnTo>
                  <a:lnTo>
                    <a:pt x="1861" y="52"/>
                  </a:lnTo>
                  <a:lnTo>
                    <a:pt x="1628" y="104"/>
                  </a:lnTo>
                  <a:lnTo>
                    <a:pt x="1422" y="182"/>
                  </a:lnTo>
                  <a:lnTo>
                    <a:pt x="1215" y="285"/>
                  </a:lnTo>
                  <a:lnTo>
                    <a:pt x="1034" y="414"/>
                  </a:lnTo>
                  <a:lnTo>
                    <a:pt x="853" y="543"/>
                  </a:lnTo>
                  <a:lnTo>
                    <a:pt x="672" y="698"/>
                  </a:lnTo>
                  <a:lnTo>
                    <a:pt x="543" y="854"/>
                  </a:lnTo>
                  <a:lnTo>
                    <a:pt x="388" y="1034"/>
                  </a:lnTo>
                  <a:lnTo>
                    <a:pt x="285" y="1215"/>
                  </a:lnTo>
                  <a:lnTo>
                    <a:pt x="181" y="1422"/>
                  </a:lnTo>
                  <a:lnTo>
                    <a:pt x="104" y="1629"/>
                  </a:lnTo>
                  <a:lnTo>
                    <a:pt x="52" y="1861"/>
                  </a:lnTo>
                  <a:lnTo>
                    <a:pt x="26" y="2094"/>
                  </a:lnTo>
                  <a:lnTo>
                    <a:pt x="0" y="2326"/>
                  </a:lnTo>
                  <a:lnTo>
                    <a:pt x="0" y="3980"/>
                  </a:lnTo>
                  <a:lnTo>
                    <a:pt x="26" y="4213"/>
                  </a:lnTo>
                  <a:lnTo>
                    <a:pt x="52" y="4445"/>
                  </a:lnTo>
                  <a:lnTo>
                    <a:pt x="104" y="4678"/>
                  </a:lnTo>
                  <a:lnTo>
                    <a:pt x="181" y="4885"/>
                  </a:lnTo>
                  <a:lnTo>
                    <a:pt x="285" y="5091"/>
                  </a:lnTo>
                  <a:lnTo>
                    <a:pt x="388" y="5272"/>
                  </a:lnTo>
                  <a:lnTo>
                    <a:pt x="543" y="5453"/>
                  </a:lnTo>
                  <a:lnTo>
                    <a:pt x="672" y="5634"/>
                  </a:lnTo>
                  <a:lnTo>
                    <a:pt x="853" y="5763"/>
                  </a:lnTo>
                  <a:lnTo>
                    <a:pt x="1034" y="5918"/>
                  </a:lnTo>
                  <a:lnTo>
                    <a:pt x="1215" y="6022"/>
                  </a:lnTo>
                  <a:lnTo>
                    <a:pt x="1422" y="6125"/>
                  </a:lnTo>
                  <a:lnTo>
                    <a:pt x="1628" y="6203"/>
                  </a:lnTo>
                  <a:lnTo>
                    <a:pt x="1861" y="6254"/>
                  </a:lnTo>
                  <a:lnTo>
                    <a:pt x="2093" y="6280"/>
                  </a:lnTo>
                  <a:lnTo>
                    <a:pt x="2326" y="6306"/>
                  </a:lnTo>
                  <a:lnTo>
                    <a:pt x="2559" y="6280"/>
                  </a:lnTo>
                  <a:lnTo>
                    <a:pt x="2791" y="6254"/>
                  </a:lnTo>
                  <a:lnTo>
                    <a:pt x="3024" y="6203"/>
                  </a:lnTo>
                  <a:lnTo>
                    <a:pt x="3230" y="6125"/>
                  </a:lnTo>
                  <a:lnTo>
                    <a:pt x="3437" y="6022"/>
                  </a:lnTo>
                  <a:lnTo>
                    <a:pt x="3618" y="5918"/>
                  </a:lnTo>
                  <a:lnTo>
                    <a:pt x="3799" y="5763"/>
                  </a:lnTo>
                  <a:lnTo>
                    <a:pt x="3980" y="5634"/>
                  </a:lnTo>
                  <a:lnTo>
                    <a:pt x="4135" y="5453"/>
                  </a:lnTo>
                  <a:lnTo>
                    <a:pt x="4264" y="5272"/>
                  </a:lnTo>
                  <a:lnTo>
                    <a:pt x="4367" y="5091"/>
                  </a:lnTo>
                  <a:lnTo>
                    <a:pt x="4471" y="4885"/>
                  </a:lnTo>
                  <a:lnTo>
                    <a:pt x="4548" y="4678"/>
                  </a:lnTo>
                  <a:lnTo>
                    <a:pt x="4600" y="4445"/>
                  </a:lnTo>
                  <a:lnTo>
                    <a:pt x="4652" y="4213"/>
                  </a:lnTo>
                  <a:lnTo>
                    <a:pt x="4652" y="3980"/>
                  </a:lnTo>
                  <a:lnTo>
                    <a:pt x="4652" y="2326"/>
                  </a:lnTo>
                  <a:lnTo>
                    <a:pt x="4652" y="2094"/>
                  </a:lnTo>
                  <a:lnTo>
                    <a:pt x="4600" y="1861"/>
                  </a:lnTo>
                  <a:lnTo>
                    <a:pt x="4548" y="1629"/>
                  </a:lnTo>
                  <a:lnTo>
                    <a:pt x="4471" y="1422"/>
                  </a:lnTo>
                  <a:lnTo>
                    <a:pt x="4367" y="1215"/>
                  </a:lnTo>
                  <a:lnTo>
                    <a:pt x="4264" y="1034"/>
                  </a:lnTo>
                  <a:lnTo>
                    <a:pt x="4135" y="854"/>
                  </a:lnTo>
                  <a:lnTo>
                    <a:pt x="3980" y="698"/>
                  </a:lnTo>
                  <a:lnTo>
                    <a:pt x="3799" y="543"/>
                  </a:lnTo>
                  <a:lnTo>
                    <a:pt x="3618" y="414"/>
                  </a:lnTo>
                  <a:lnTo>
                    <a:pt x="3437" y="285"/>
                  </a:lnTo>
                  <a:lnTo>
                    <a:pt x="3230" y="182"/>
                  </a:lnTo>
                  <a:lnTo>
                    <a:pt x="3024" y="104"/>
                  </a:lnTo>
                  <a:lnTo>
                    <a:pt x="2791" y="52"/>
                  </a:lnTo>
                  <a:lnTo>
                    <a:pt x="2559" y="27"/>
                  </a:lnTo>
                  <a:lnTo>
                    <a:pt x="2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148500" y="1391325"/>
              <a:ext cx="87250" cy="117600"/>
            </a:xfrm>
            <a:custGeom>
              <a:avLst/>
              <a:gdLst/>
              <a:ahLst/>
              <a:cxnLst/>
              <a:rect l="l" t="t" r="r" b="b"/>
              <a:pathLst>
                <a:path w="3490" h="4704" extrusionOk="0">
                  <a:moveTo>
                    <a:pt x="1732" y="1"/>
                  </a:moveTo>
                  <a:lnTo>
                    <a:pt x="1551" y="27"/>
                  </a:lnTo>
                  <a:lnTo>
                    <a:pt x="1396" y="53"/>
                  </a:lnTo>
                  <a:lnTo>
                    <a:pt x="1215" y="78"/>
                  </a:lnTo>
                  <a:lnTo>
                    <a:pt x="1060" y="156"/>
                  </a:lnTo>
                  <a:lnTo>
                    <a:pt x="905" y="208"/>
                  </a:lnTo>
                  <a:lnTo>
                    <a:pt x="750" y="311"/>
                  </a:lnTo>
                  <a:lnTo>
                    <a:pt x="621" y="414"/>
                  </a:lnTo>
                  <a:lnTo>
                    <a:pt x="492" y="518"/>
                  </a:lnTo>
                  <a:lnTo>
                    <a:pt x="388" y="647"/>
                  </a:lnTo>
                  <a:lnTo>
                    <a:pt x="285" y="776"/>
                  </a:lnTo>
                  <a:lnTo>
                    <a:pt x="207" y="931"/>
                  </a:lnTo>
                  <a:lnTo>
                    <a:pt x="130" y="1086"/>
                  </a:lnTo>
                  <a:lnTo>
                    <a:pt x="78" y="1241"/>
                  </a:lnTo>
                  <a:lnTo>
                    <a:pt x="27" y="1396"/>
                  </a:lnTo>
                  <a:lnTo>
                    <a:pt x="1" y="1577"/>
                  </a:lnTo>
                  <a:lnTo>
                    <a:pt x="1" y="1758"/>
                  </a:lnTo>
                  <a:lnTo>
                    <a:pt x="1" y="2947"/>
                  </a:lnTo>
                  <a:lnTo>
                    <a:pt x="1" y="3128"/>
                  </a:lnTo>
                  <a:lnTo>
                    <a:pt x="27" y="3308"/>
                  </a:lnTo>
                  <a:lnTo>
                    <a:pt x="78" y="3464"/>
                  </a:lnTo>
                  <a:lnTo>
                    <a:pt x="130" y="3644"/>
                  </a:lnTo>
                  <a:lnTo>
                    <a:pt x="207" y="3774"/>
                  </a:lnTo>
                  <a:lnTo>
                    <a:pt x="285" y="3929"/>
                  </a:lnTo>
                  <a:lnTo>
                    <a:pt x="388" y="4058"/>
                  </a:lnTo>
                  <a:lnTo>
                    <a:pt x="492" y="4187"/>
                  </a:lnTo>
                  <a:lnTo>
                    <a:pt x="621" y="4290"/>
                  </a:lnTo>
                  <a:lnTo>
                    <a:pt x="750" y="4394"/>
                  </a:lnTo>
                  <a:lnTo>
                    <a:pt x="905" y="4497"/>
                  </a:lnTo>
                  <a:lnTo>
                    <a:pt x="1060" y="4575"/>
                  </a:lnTo>
                  <a:lnTo>
                    <a:pt x="1215" y="4626"/>
                  </a:lnTo>
                  <a:lnTo>
                    <a:pt x="1396" y="4652"/>
                  </a:lnTo>
                  <a:lnTo>
                    <a:pt x="1551" y="4678"/>
                  </a:lnTo>
                  <a:lnTo>
                    <a:pt x="1732" y="4704"/>
                  </a:lnTo>
                  <a:lnTo>
                    <a:pt x="1913" y="4678"/>
                  </a:lnTo>
                  <a:lnTo>
                    <a:pt x="2094" y="4652"/>
                  </a:lnTo>
                  <a:lnTo>
                    <a:pt x="2249" y="4626"/>
                  </a:lnTo>
                  <a:lnTo>
                    <a:pt x="2404" y="4575"/>
                  </a:lnTo>
                  <a:lnTo>
                    <a:pt x="2559" y="4497"/>
                  </a:lnTo>
                  <a:lnTo>
                    <a:pt x="2714" y="4394"/>
                  </a:lnTo>
                  <a:lnTo>
                    <a:pt x="2843" y="4290"/>
                  </a:lnTo>
                  <a:lnTo>
                    <a:pt x="2972" y="4187"/>
                  </a:lnTo>
                  <a:lnTo>
                    <a:pt x="3076" y="4058"/>
                  </a:lnTo>
                  <a:lnTo>
                    <a:pt x="3179" y="3929"/>
                  </a:lnTo>
                  <a:lnTo>
                    <a:pt x="3257" y="3774"/>
                  </a:lnTo>
                  <a:lnTo>
                    <a:pt x="3334" y="3644"/>
                  </a:lnTo>
                  <a:lnTo>
                    <a:pt x="3412" y="3464"/>
                  </a:lnTo>
                  <a:lnTo>
                    <a:pt x="3438" y="3308"/>
                  </a:lnTo>
                  <a:lnTo>
                    <a:pt x="3463" y="3128"/>
                  </a:lnTo>
                  <a:lnTo>
                    <a:pt x="3489" y="2947"/>
                  </a:lnTo>
                  <a:lnTo>
                    <a:pt x="3463" y="2895"/>
                  </a:lnTo>
                  <a:lnTo>
                    <a:pt x="3438" y="2843"/>
                  </a:lnTo>
                  <a:lnTo>
                    <a:pt x="3386" y="2818"/>
                  </a:lnTo>
                  <a:lnTo>
                    <a:pt x="3334" y="2792"/>
                  </a:lnTo>
                  <a:lnTo>
                    <a:pt x="3257" y="2818"/>
                  </a:lnTo>
                  <a:lnTo>
                    <a:pt x="3205" y="2843"/>
                  </a:lnTo>
                  <a:lnTo>
                    <a:pt x="3179" y="2895"/>
                  </a:lnTo>
                  <a:lnTo>
                    <a:pt x="3153" y="2947"/>
                  </a:lnTo>
                  <a:lnTo>
                    <a:pt x="3127" y="3231"/>
                  </a:lnTo>
                  <a:lnTo>
                    <a:pt x="3050" y="3515"/>
                  </a:lnTo>
                  <a:lnTo>
                    <a:pt x="2921" y="3748"/>
                  </a:lnTo>
                  <a:lnTo>
                    <a:pt x="2740" y="3955"/>
                  </a:lnTo>
                  <a:lnTo>
                    <a:pt x="2533" y="4135"/>
                  </a:lnTo>
                  <a:lnTo>
                    <a:pt x="2301" y="4265"/>
                  </a:lnTo>
                  <a:lnTo>
                    <a:pt x="2016" y="4342"/>
                  </a:lnTo>
                  <a:lnTo>
                    <a:pt x="1732" y="4394"/>
                  </a:lnTo>
                  <a:lnTo>
                    <a:pt x="1448" y="4342"/>
                  </a:lnTo>
                  <a:lnTo>
                    <a:pt x="1189" y="4265"/>
                  </a:lnTo>
                  <a:lnTo>
                    <a:pt x="931" y="4135"/>
                  </a:lnTo>
                  <a:lnTo>
                    <a:pt x="724" y="3955"/>
                  </a:lnTo>
                  <a:lnTo>
                    <a:pt x="543" y="3748"/>
                  </a:lnTo>
                  <a:lnTo>
                    <a:pt x="414" y="3515"/>
                  </a:lnTo>
                  <a:lnTo>
                    <a:pt x="337" y="3231"/>
                  </a:lnTo>
                  <a:lnTo>
                    <a:pt x="311" y="2947"/>
                  </a:lnTo>
                  <a:lnTo>
                    <a:pt x="311" y="1758"/>
                  </a:lnTo>
                  <a:lnTo>
                    <a:pt x="337" y="1474"/>
                  </a:lnTo>
                  <a:lnTo>
                    <a:pt x="414" y="1190"/>
                  </a:lnTo>
                  <a:lnTo>
                    <a:pt x="543" y="957"/>
                  </a:lnTo>
                  <a:lnTo>
                    <a:pt x="724" y="750"/>
                  </a:lnTo>
                  <a:lnTo>
                    <a:pt x="931" y="569"/>
                  </a:lnTo>
                  <a:lnTo>
                    <a:pt x="1189" y="440"/>
                  </a:lnTo>
                  <a:lnTo>
                    <a:pt x="1448" y="363"/>
                  </a:lnTo>
                  <a:lnTo>
                    <a:pt x="1732" y="337"/>
                  </a:lnTo>
                  <a:lnTo>
                    <a:pt x="2016" y="363"/>
                  </a:lnTo>
                  <a:lnTo>
                    <a:pt x="2301" y="440"/>
                  </a:lnTo>
                  <a:lnTo>
                    <a:pt x="2533" y="569"/>
                  </a:lnTo>
                  <a:lnTo>
                    <a:pt x="2740" y="750"/>
                  </a:lnTo>
                  <a:lnTo>
                    <a:pt x="2921" y="957"/>
                  </a:lnTo>
                  <a:lnTo>
                    <a:pt x="3050" y="1190"/>
                  </a:lnTo>
                  <a:lnTo>
                    <a:pt x="3127" y="1474"/>
                  </a:lnTo>
                  <a:lnTo>
                    <a:pt x="3153" y="1758"/>
                  </a:lnTo>
                  <a:lnTo>
                    <a:pt x="3179" y="1810"/>
                  </a:lnTo>
                  <a:lnTo>
                    <a:pt x="3205" y="1861"/>
                  </a:lnTo>
                  <a:lnTo>
                    <a:pt x="3257" y="1887"/>
                  </a:lnTo>
                  <a:lnTo>
                    <a:pt x="3334" y="1913"/>
                  </a:lnTo>
                  <a:lnTo>
                    <a:pt x="3386" y="1887"/>
                  </a:lnTo>
                  <a:lnTo>
                    <a:pt x="3438" y="1861"/>
                  </a:lnTo>
                  <a:lnTo>
                    <a:pt x="3463" y="1810"/>
                  </a:lnTo>
                  <a:lnTo>
                    <a:pt x="3489" y="1758"/>
                  </a:lnTo>
                  <a:lnTo>
                    <a:pt x="3463" y="1577"/>
                  </a:lnTo>
                  <a:lnTo>
                    <a:pt x="3438" y="1396"/>
                  </a:lnTo>
                  <a:lnTo>
                    <a:pt x="3412" y="1241"/>
                  </a:lnTo>
                  <a:lnTo>
                    <a:pt x="3334" y="1086"/>
                  </a:lnTo>
                  <a:lnTo>
                    <a:pt x="3257" y="931"/>
                  </a:lnTo>
                  <a:lnTo>
                    <a:pt x="3179" y="776"/>
                  </a:lnTo>
                  <a:lnTo>
                    <a:pt x="3076" y="647"/>
                  </a:lnTo>
                  <a:lnTo>
                    <a:pt x="2972" y="518"/>
                  </a:lnTo>
                  <a:lnTo>
                    <a:pt x="2843" y="414"/>
                  </a:lnTo>
                  <a:lnTo>
                    <a:pt x="2714" y="311"/>
                  </a:lnTo>
                  <a:lnTo>
                    <a:pt x="2559" y="208"/>
                  </a:lnTo>
                  <a:lnTo>
                    <a:pt x="2404" y="156"/>
                  </a:lnTo>
                  <a:lnTo>
                    <a:pt x="2249" y="78"/>
                  </a:lnTo>
                  <a:lnTo>
                    <a:pt x="2094" y="53"/>
                  </a:lnTo>
                  <a:lnTo>
                    <a:pt x="1913" y="27"/>
                  </a:lnTo>
                  <a:lnTo>
                    <a:pt x="1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162725" y="1412000"/>
              <a:ext cx="58150" cy="76250"/>
            </a:xfrm>
            <a:custGeom>
              <a:avLst/>
              <a:gdLst/>
              <a:ahLst/>
              <a:cxnLst/>
              <a:rect l="l" t="t" r="r" b="b"/>
              <a:pathLst>
                <a:path w="2326" h="3050" extrusionOk="0">
                  <a:moveTo>
                    <a:pt x="1111" y="1"/>
                  </a:moveTo>
                  <a:lnTo>
                    <a:pt x="1060" y="52"/>
                  </a:lnTo>
                  <a:lnTo>
                    <a:pt x="1008" y="78"/>
                  </a:lnTo>
                  <a:lnTo>
                    <a:pt x="1008" y="156"/>
                  </a:lnTo>
                  <a:lnTo>
                    <a:pt x="1008" y="207"/>
                  </a:lnTo>
                  <a:lnTo>
                    <a:pt x="1060" y="259"/>
                  </a:lnTo>
                  <a:lnTo>
                    <a:pt x="1111" y="285"/>
                  </a:lnTo>
                  <a:lnTo>
                    <a:pt x="1163" y="311"/>
                  </a:lnTo>
                  <a:lnTo>
                    <a:pt x="1344" y="337"/>
                  </a:lnTo>
                  <a:lnTo>
                    <a:pt x="1499" y="388"/>
                  </a:lnTo>
                  <a:lnTo>
                    <a:pt x="1628" y="466"/>
                  </a:lnTo>
                  <a:lnTo>
                    <a:pt x="1757" y="543"/>
                  </a:lnTo>
                  <a:lnTo>
                    <a:pt x="1861" y="673"/>
                  </a:lnTo>
                  <a:lnTo>
                    <a:pt x="1938" y="828"/>
                  </a:lnTo>
                  <a:lnTo>
                    <a:pt x="1990" y="983"/>
                  </a:lnTo>
                  <a:lnTo>
                    <a:pt x="2016" y="1138"/>
                  </a:lnTo>
                  <a:lnTo>
                    <a:pt x="2016" y="1913"/>
                  </a:lnTo>
                  <a:lnTo>
                    <a:pt x="1990" y="2068"/>
                  </a:lnTo>
                  <a:lnTo>
                    <a:pt x="1938" y="2223"/>
                  </a:lnTo>
                  <a:lnTo>
                    <a:pt x="1861" y="2378"/>
                  </a:lnTo>
                  <a:lnTo>
                    <a:pt x="1757" y="2507"/>
                  </a:lnTo>
                  <a:lnTo>
                    <a:pt x="1628" y="2611"/>
                  </a:lnTo>
                  <a:lnTo>
                    <a:pt x="1499" y="2688"/>
                  </a:lnTo>
                  <a:lnTo>
                    <a:pt x="1344" y="2740"/>
                  </a:lnTo>
                  <a:lnTo>
                    <a:pt x="1008" y="2740"/>
                  </a:lnTo>
                  <a:lnTo>
                    <a:pt x="827" y="2688"/>
                  </a:lnTo>
                  <a:lnTo>
                    <a:pt x="698" y="2611"/>
                  </a:lnTo>
                  <a:lnTo>
                    <a:pt x="569" y="2507"/>
                  </a:lnTo>
                  <a:lnTo>
                    <a:pt x="465" y="2378"/>
                  </a:lnTo>
                  <a:lnTo>
                    <a:pt x="388" y="2223"/>
                  </a:lnTo>
                  <a:lnTo>
                    <a:pt x="336" y="2068"/>
                  </a:lnTo>
                  <a:lnTo>
                    <a:pt x="336" y="1913"/>
                  </a:lnTo>
                  <a:lnTo>
                    <a:pt x="336" y="1138"/>
                  </a:lnTo>
                  <a:lnTo>
                    <a:pt x="310" y="1086"/>
                  </a:lnTo>
                  <a:lnTo>
                    <a:pt x="284" y="1034"/>
                  </a:lnTo>
                  <a:lnTo>
                    <a:pt x="233" y="1009"/>
                  </a:lnTo>
                  <a:lnTo>
                    <a:pt x="181" y="983"/>
                  </a:lnTo>
                  <a:lnTo>
                    <a:pt x="104" y="1009"/>
                  </a:lnTo>
                  <a:lnTo>
                    <a:pt x="52" y="1034"/>
                  </a:lnTo>
                  <a:lnTo>
                    <a:pt x="26" y="1086"/>
                  </a:lnTo>
                  <a:lnTo>
                    <a:pt x="0" y="1138"/>
                  </a:lnTo>
                  <a:lnTo>
                    <a:pt x="0" y="1913"/>
                  </a:lnTo>
                  <a:lnTo>
                    <a:pt x="26" y="2146"/>
                  </a:lnTo>
                  <a:lnTo>
                    <a:pt x="104" y="2352"/>
                  </a:lnTo>
                  <a:lnTo>
                    <a:pt x="207" y="2559"/>
                  </a:lnTo>
                  <a:lnTo>
                    <a:pt x="362" y="2714"/>
                  </a:lnTo>
                  <a:lnTo>
                    <a:pt x="517" y="2869"/>
                  </a:lnTo>
                  <a:lnTo>
                    <a:pt x="724" y="2972"/>
                  </a:lnTo>
                  <a:lnTo>
                    <a:pt x="930" y="3024"/>
                  </a:lnTo>
                  <a:lnTo>
                    <a:pt x="1163" y="3050"/>
                  </a:lnTo>
                  <a:lnTo>
                    <a:pt x="1396" y="3024"/>
                  </a:lnTo>
                  <a:lnTo>
                    <a:pt x="1628" y="2972"/>
                  </a:lnTo>
                  <a:lnTo>
                    <a:pt x="1809" y="2869"/>
                  </a:lnTo>
                  <a:lnTo>
                    <a:pt x="1990" y="2714"/>
                  </a:lnTo>
                  <a:lnTo>
                    <a:pt x="2119" y="2559"/>
                  </a:lnTo>
                  <a:lnTo>
                    <a:pt x="2223" y="2352"/>
                  </a:lnTo>
                  <a:lnTo>
                    <a:pt x="2300" y="2146"/>
                  </a:lnTo>
                  <a:lnTo>
                    <a:pt x="2326" y="1913"/>
                  </a:lnTo>
                  <a:lnTo>
                    <a:pt x="2326" y="1138"/>
                  </a:lnTo>
                  <a:lnTo>
                    <a:pt x="2300" y="905"/>
                  </a:lnTo>
                  <a:lnTo>
                    <a:pt x="2223" y="698"/>
                  </a:lnTo>
                  <a:lnTo>
                    <a:pt x="2119" y="492"/>
                  </a:lnTo>
                  <a:lnTo>
                    <a:pt x="1990" y="337"/>
                  </a:lnTo>
                  <a:lnTo>
                    <a:pt x="1809" y="182"/>
                  </a:lnTo>
                  <a:lnTo>
                    <a:pt x="1628" y="78"/>
                  </a:lnTo>
                  <a:lnTo>
                    <a:pt x="1396" y="27"/>
                  </a:lnTo>
                  <a:lnTo>
                    <a:pt x="1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4176925" y="1430750"/>
              <a:ext cx="30400" cy="38775"/>
            </a:xfrm>
            <a:custGeom>
              <a:avLst/>
              <a:gdLst/>
              <a:ahLst/>
              <a:cxnLst/>
              <a:rect l="l" t="t" r="r" b="b"/>
              <a:pathLst>
                <a:path w="1216" h="1551" extrusionOk="0">
                  <a:moveTo>
                    <a:pt x="466" y="0"/>
                  </a:moveTo>
                  <a:lnTo>
                    <a:pt x="362" y="52"/>
                  </a:lnTo>
                  <a:lnTo>
                    <a:pt x="259" y="104"/>
                  </a:lnTo>
                  <a:lnTo>
                    <a:pt x="182" y="181"/>
                  </a:lnTo>
                  <a:lnTo>
                    <a:pt x="104" y="259"/>
                  </a:lnTo>
                  <a:lnTo>
                    <a:pt x="27" y="362"/>
                  </a:lnTo>
                  <a:lnTo>
                    <a:pt x="1" y="491"/>
                  </a:lnTo>
                  <a:lnTo>
                    <a:pt x="1" y="594"/>
                  </a:lnTo>
                  <a:lnTo>
                    <a:pt x="1" y="956"/>
                  </a:lnTo>
                  <a:lnTo>
                    <a:pt x="1" y="1060"/>
                  </a:lnTo>
                  <a:lnTo>
                    <a:pt x="27" y="1189"/>
                  </a:lnTo>
                  <a:lnTo>
                    <a:pt x="104" y="1292"/>
                  </a:lnTo>
                  <a:lnTo>
                    <a:pt x="182" y="1370"/>
                  </a:lnTo>
                  <a:lnTo>
                    <a:pt x="259" y="1447"/>
                  </a:lnTo>
                  <a:lnTo>
                    <a:pt x="362" y="1499"/>
                  </a:lnTo>
                  <a:lnTo>
                    <a:pt x="466" y="1551"/>
                  </a:lnTo>
                  <a:lnTo>
                    <a:pt x="673" y="1551"/>
                  </a:lnTo>
                  <a:lnTo>
                    <a:pt x="698" y="1499"/>
                  </a:lnTo>
                  <a:lnTo>
                    <a:pt x="750" y="1447"/>
                  </a:lnTo>
                  <a:lnTo>
                    <a:pt x="750" y="1396"/>
                  </a:lnTo>
                  <a:lnTo>
                    <a:pt x="750" y="1344"/>
                  </a:lnTo>
                  <a:lnTo>
                    <a:pt x="698" y="1292"/>
                  </a:lnTo>
                  <a:lnTo>
                    <a:pt x="673" y="1241"/>
                  </a:lnTo>
                  <a:lnTo>
                    <a:pt x="595" y="1241"/>
                  </a:lnTo>
                  <a:lnTo>
                    <a:pt x="492" y="1215"/>
                  </a:lnTo>
                  <a:lnTo>
                    <a:pt x="388" y="1163"/>
                  </a:lnTo>
                  <a:lnTo>
                    <a:pt x="337" y="1060"/>
                  </a:lnTo>
                  <a:lnTo>
                    <a:pt x="311" y="956"/>
                  </a:lnTo>
                  <a:lnTo>
                    <a:pt x="311" y="594"/>
                  </a:lnTo>
                  <a:lnTo>
                    <a:pt x="337" y="491"/>
                  </a:lnTo>
                  <a:lnTo>
                    <a:pt x="388" y="414"/>
                  </a:lnTo>
                  <a:lnTo>
                    <a:pt x="492" y="336"/>
                  </a:lnTo>
                  <a:lnTo>
                    <a:pt x="595" y="310"/>
                  </a:lnTo>
                  <a:lnTo>
                    <a:pt x="724" y="336"/>
                  </a:lnTo>
                  <a:lnTo>
                    <a:pt x="802" y="414"/>
                  </a:lnTo>
                  <a:lnTo>
                    <a:pt x="879" y="491"/>
                  </a:lnTo>
                  <a:lnTo>
                    <a:pt x="879" y="594"/>
                  </a:lnTo>
                  <a:lnTo>
                    <a:pt x="879" y="956"/>
                  </a:lnTo>
                  <a:lnTo>
                    <a:pt x="905" y="1008"/>
                  </a:lnTo>
                  <a:lnTo>
                    <a:pt x="931" y="1060"/>
                  </a:lnTo>
                  <a:lnTo>
                    <a:pt x="983" y="1085"/>
                  </a:lnTo>
                  <a:lnTo>
                    <a:pt x="1060" y="1111"/>
                  </a:lnTo>
                  <a:lnTo>
                    <a:pt x="1112" y="1085"/>
                  </a:lnTo>
                  <a:lnTo>
                    <a:pt x="1164" y="1060"/>
                  </a:lnTo>
                  <a:lnTo>
                    <a:pt x="1189" y="1008"/>
                  </a:lnTo>
                  <a:lnTo>
                    <a:pt x="1215" y="956"/>
                  </a:lnTo>
                  <a:lnTo>
                    <a:pt x="1215" y="594"/>
                  </a:lnTo>
                  <a:lnTo>
                    <a:pt x="1189" y="491"/>
                  </a:lnTo>
                  <a:lnTo>
                    <a:pt x="1164" y="362"/>
                  </a:lnTo>
                  <a:lnTo>
                    <a:pt x="1112" y="259"/>
                  </a:lnTo>
                  <a:lnTo>
                    <a:pt x="1034" y="181"/>
                  </a:lnTo>
                  <a:lnTo>
                    <a:pt x="931" y="104"/>
                  </a:lnTo>
                  <a:lnTo>
                    <a:pt x="828" y="52"/>
                  </a:lnTo>
                  <a:lnTo>
                    <a:pt x="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40"/>
          <p:cNvGrpSpPr/>
          <p:nvPr/>
        </p:nvGrpSpPr>
        <p:grpSpPr>
          <a:xfrm>
            <a:off x="5032196" y="3352599"/>
            <a:ext cx="288554" cy="256743"/>
            <a:chOff x="4821025" y="1348700"/>
            <a:chExt cx="269400" cy="239700"/>
          </a:xfrm>
        </p:grpSpPr>
        <p:sp>
          <p:nvSpPr>
            <p:cNvPr id="429" name="Google Shape;429;p40"/>
            <p:cNvSpPr/>
            <p:nvPr/>
          </p:nvSpPr>
          <p:spPr>
            <a:xfrm>
              <a:off x="4821025" y="1348700"/>
              <a:ext cx="269400" cy="239700"/>
            </a:xfrm>
            <a:custGeom>
              <a:avLst/>
              <a:gdLst/>
              <a:ahLst/>
              <a:cxnLst/>
              <a:rect l="l" t="t" r="r" b="b"/>
              <a:pathLst>
                <a:path w="10776" h="9588" extrusionOk="0">
                  <a:moveTo>
                    <a:pt x="6590" y="7055"/>
                  </a:moveTo>
                  <a:lnTo>
                    <a:pt x="7029" y="8295"/>
                  </a:lnTo>
                  <a:lnTo>
                    <a:pt x="3747" y="8295"/>
                  </a:lnTo>
                  <a:lnTo>
                    <a:pt x="4186" y="7055"/>
                  </a:lnTo>
                  <a:close/>
                  <a:moveTo>
                    <a:pt x="465" y="0"/>
                  </a:moveTo>
                  <a:lnTo>
                    <a:pt x="362" y="26"/>
                  </a:lnTo>
                  <a:lnTo>
                    <a:pt x="284" y="52"/>
                  </a:lnTo>
                  <a:lnTo>
                    <a:pt x="207" y="78"/>
                  </a:lnTo>
                  <a:lnTo>
                    <a:pt x="129" y="155"/>
                  </a:lnTo>
                  <a:lnTo>
                    <a:pt x="78" y="207"/>
                  </a:lnTo>
                  <a:lnTo>
                    <a:pt x="26" y="310"/>
                  </a:lnTo>
                  <a:lnTo>
                    <a:pt x="0" y="388"/>
                  </a:lnTo>
                  <a:lnTo>
                    <a:pt x="0" y="491"/>
                  </a:lnTo>
                  <a:lnTo>
                    <a:pt x="0" y="6590"/>
                  </a:lnTo>
                  <a:lnTo>
                    <a:pt x="0" y="6693"/>
                  </a:lnTo>
                  <a:lnTo>
                    <a:pt x="26" y="6771"/>
                  </a:lnTo>
                  <a:lnTo>
                    <a:pt x="78" y="6848"/>
                  </a:lnTo>
                  <a:lnTo>
                    <a:pt x="129" y="6926"/>
                  </a:lnTo>
                  <a:lnTo>
                    <a:pt x="207" y="6977"/>
                  </a:lnTo>
                  <a:lnTo>
                    <a:pt x="284" y="7029"/>
                  </a:lnTo>
                  <a:lnTo>
                    <a:pt x="362" y="7055"/>
                  </a:lnTo>
                  <a:lnTo>
                    <a:pt x="3851" y="7055"/>
                  </a:lnTo>
                  <a:lnTo>
                    <a:pt x="3411" y="8295"/>
                  </a:lnTo>
                  <a:lnTo>
                    <a:pt x="2558" y="8295"/>
                  </a:lnTo>
                  <a:lnTo>
                    <a:pt x="2429" y="8347"/>
                  </a:lnTo>
                  <a:lnTo>
                    <a:pt x="2326" y="8399"/>
                  </a:lnTo>
                  <a:lnTo>
                    <a:pt x="2223" y="8476"/>
                  </a:lnTo>
                  <a:lnTo>
                    <a:pt x="2145" y="8580"/>
                  </a:lnTo>
                  <a:lnTo>
                    <a:pt x="2067" y="8709"/>
                  </a:lnTo>
                  <a:lnTo>
                    <a:pt x="2042" y="8838"/>
                  </a:lnTo>
                  <a:lnTo>
                    <a:pt x="2016" y="8967"/>
                  </a:lnTo>
                  <a:lnTo>
                    <a:pt x="2016" y="9226"/>
                  </a:lnTo>
                  <a:lnTo>
                    <a:pt x="2042" y="9381"/>
                  </a:lnTo>
                  <a:lnTo>
                    <a:pt x="2119" y="9484"/>
                  </a:lnTo>
                  <a:lnTo>
                    <a:pt x="2248" y="9562"/>
                  </a:lnTo>
                  <a:lnTo>
                    <a:pt x="2378" y="9587"/>
                  </a:lnTo>
                  <a:lnTo>
                    <a:pt x="6951" y="9587"/>
                  </a:lnTo>
                  <a:lnTo>
                    <a:pt x="7003" y="9562"/>
                  </a:lnTo>
                  <a:lnTo>
                    <a:pt x="7029" y="9510"/>
                  </a:lnTo>
                  <a:lnTo>
                    <a:pt x="7029" y="9432"/>
                  </a:lnTo>
                  <a:lnTo>
                    <a:pt x="7029" y="9381"/>
                  </a:lnTo>
                  <a:lnTo>
                    <a:pt x="7003" y="9329"/>
                  </a:lnTo>
                  <a:lnTo>
                    <a:pt x="6951" y="9303"/>
                  </a:lnTo>
                  <a:lnTo>
                    <a:pt x="6874" y="9277"/>
                  </a:lnTo>
                  <a:lnTo>
                    <a:pt x="2378" y="9277"/>
                  </a:lnTo>
                  <a:lnTo>
                    <a:pt x="2352" y="9251"/>
                  </a:lnTo>
                  <a:lnTo>
                    <a:pt x="2326" y="9226"/>
                  </a:lnTo>
                  <a:lnTo>
                    <a:pt x="2326" y="8967"/>
                  </a:lnTo>
                  <a:lnTo>
                    <a:pt x="2352" y="8812"/>
                  </a:lnTo>
                  <a:lnTo>
                    <a:pt x="2455" y="8709"/>
                  </a:lnTo>
                  <a:lnTo>
                    <a:pt x="2558" y="8631"/>
                  </a:lnTo>
                  <a:lnTo>
                    <a:pt x="2714" y="8605"/>
                  </a:lnTo>
                  <a:lnTo>
                    <a:pt x="8063" y="8605"/>
                  </a:lnTo>
                  <a:lnTo>
                    <a:pt x="8218" y="8631"/>
                  </a:lnTo>
                  <a:lnTo>
                    <a:pt x="8321" y="8709"/>
                  </a:lnTo>
                  <a:lnTo>
                    <a:pt x="8399" y="8812"/>
                  </a:lnTo>
                  <a:lnTo>
                    <a:pt x="8450" y="8967"/>
                  </a:lnTo>
                  <a:lnTo>
                    <a:pt x="8450" y="9226"/>
                  </a:lnTo>
                  <a:lnTo>
                    <a:pt x="8424" y="9251"/>
                  </a:lnTo>
                  <a:lnTo>
                    <a:pt x="8373" y="9277"/>
                  </a:lnTo>
                  <a:lnTo>
                    <a:pt x="7572" y="9277"/>
                  </a:lnTo>
                  <a:lnTo>
                    <a:pt x="7520" y="9303"/>
                  </a:lnTo>
                  <a:lnTo>
                    <a:pt x="7468" y="9329"/>
                  </a:lnTo>
                  <a:lnTo>
                    <a:pt x="7417" y="9381"/>
                  </a:lnTo>
                  <a:lnTo>
                    <a:pt x="7417" y="9432"/>
                  </a:lnTo>
                  <a:lnTo>
                    <a:pt x="7417" y="9510"/>
                  </a:lnTo>
                  <a:lnTo>
                    <a:pt x="7468" y="9562"/>
                  </a:lnTo>
                  <a:lnTo>
                    <a:pt x="7520" y="9587"/>
                  </a:lnTo>
                  <a:lnTo>
                    <a:pt x="8373" y="9587"/>
                  </a:lnTo>
                  <a:lnTo>
                    <a:pt x="8528" y="9562"/>
                  </a:lnTo>
                  <a:lnTo>
                    <a:pt x="8657" y="9484"/>
                  </a:lnTo>
                  <a:lnTo>
                    <a:pt x="8734" y="9381"/>
                  </a:lnTo>
                  <a:lnTo>
                    <a:pt x="8760" y="9226"/>
                  </a:lnTo>
                  <a:lnTo>
                    <a:pt x="8760" y="8967"/>
                  </a:lnTo>
                  <a:lnTo>
                    <a:pt x="8734" y="8838"/>
                  </a:lnTo>
                  <a:lnTo>
                    <a:pt x="8709" y="8709"/>
                  </a:lnTo>
                  <a:lnTo>
                    <a:pt x="8631" y="8580"/>
                  </a:lnTo>
                  <a:lnTo>
                    <a:pt x="8554" y="8476"/>
                  </a:lnTo>
                  <a:lnTo>
                    <a:pt x="8450" y="8399"/>
                  </a:lnTo>
                  <a:lnTo>
                    <a:pt x="8347" y="8347"/>
                  </a:lnTo>
                  <a:lnTo>
                    <a:pt x="8218" y="8295"/>
                  </a:lnTo>
                  <a:lnTo>
                    <a:pt x="7365" y="8295"/>
                  </a:lnTo>
                  <a:lnTo>
                    <a:pt x="6926" y="7055"/>
                  </a:lnTo>
                  <a:lnTo>
                    <a:pt x="10414" y="7055"/>
                  </a:lnTo>
                  <a:lnTo>
                    <a:pt x="10492" y="7029"/>
                  </a:lnTo>
                  <a:lnTo>
                    <a:pt x="10569" y="6977"/>
                  </a:lnTo>
                  <a:lnTo>
                    <a:pt x="10647" y="6926"/>
                  </a:lnTo>
                  <a:lnTo>
                    <a:pt x="10698" y="6848"/>
                  </a:lnTo>
                  <a:lnTo>
                    <a:pt x="10750" y="6771"/>
                  </a:lnTo>
                  <a:lnTo>
                    <a:pt x="10776" y="6693"/>
                  </a:lnTo>
                  <a:lnTo>
                    <a:pt x="10776" y="6590"/>
                  </a:lnTo>
                  <a:lnTo>
                    <a:pt x="10776" y="491"/>
                  </a:lnTo>
                  <a:lnTo>
                    <a:pt x="10776" y="388"/>
                  </a:lnTo>
                  <a:lnTo>
                    <a:pt x="10750" y="310"/>
                  </a:lnTo>
                  <a:lnTo>
                    <a:pt x="10698" y="207"/>
                  </a:lnTo>
                  <a:lnTo>
                    <a:pt x="10647" y="155"/>
                  </a:lnTo>
                  <a:lnTo>
                    <a:pt x="10569" y="78"/>
                  </a:lnTo>
                  <a:lnTo>
                    <a:pt x="10492" y="52"/>
                  </a:lnTo>
                  <a:lnTo>
                    <a:pt x="10414" y="26"/>
                  </a:lnTo>
                  <a:lnTo>
                    <a:pt x="10311" y="0"/>
                  </a:lnTo>
                  <a:lnTo>
                    <a:pt x="8709" y="0"/>
                  </a:lnTo>
                  <a:lnTo>
                    <a:pt x="8657" y="26"/>
                  </a:lnTo>
                  <a:lnTo>
                    <a:pt x="8605" y="52"/>
                  </a:lnTo>
                  <a:lnTo>
                    <a:pt x="8554" y="104"/>
                  </a:lnTo>
                  <a:lnTo>
                    <a:pt x="8554" y="155"/>
                  </a:lnTo>
                  <a:lnTo>
                    <a:pt x="8554" y="233"/>
                  </a:lnTo>
                  <a:lnTo>
                    <a:pt x="8605" y="285"/>
                  </a:lnTo>
                  <a:lnTo>
                    <a:pt x="8657" y="310"/>
                  </a:lnTo>
                  <a:lnTo>
                    <a:pt x="8709" y="336"/>
                  </a:lnTo>
                  <a:lnTo>
                    <a:pt x="10362" y="336"/>
                  </a:lnTo>
                  <a:lnTo>
                    <a:pt x="10414" y="362"/>
                  </a:lnTo>
                  <a:lnTo>
                    <a:pt x="10466" y="414"/>
                  </a:lnTo>
                  <a:lnTo>
                    <a:pt x="10466" y="491"/>
                  </a:lnTo>
                  <a:lnTo>
                    <a:pt x="10466" y="6590"/>
                  </a:lnTo>
                  <a:lnTo>
                    <a:pt x="10466" y="6641"/>
                  </a:lnTo>
                  <a:lnTo>
                    <a:pt x="10414" y="6693"/>
                  </a:lnTo>
                  <a:lnTo>
                    <a:pt x="10362" y="6719"/>
                  </a:lnTo>
                  <a:lnTo>
                    <a:pt x="10311" y="6745"/>
                  </a:lnTo>
                  <a:lnTo>
                    <a:pt x="465" y="6745"/>
                  </a:lnTo>
                  <a:lnTo>
                    <a:pt x="414" y="6719"/>
                  </a:lnTo>
                  <a:lnTo>
                    <a:pt x="362" y="6693"/>
                  </a:lnTo>
                  <a:lnTo>
                    <a:pt x="310" y="6641"/>
                  </a:lnTo>
                  <a:lnTo>
                    <a:pt x="310" y="6590"/>
                  </a:lnTo>
                  <a:lnTo>
                    <a:pt x="310" y="491"/>
                  </a:lnTo>
                  <a:lnTo>
                    <a:pt x="310" y="414"/>
                  </a:lnTo>
                  <a:lnTo>
                    <a:pt x="362" y="362"/>
                  </a:lnTo>
                  <a:lnTo>
                    <a:pt x="414" y="336"/>
                  </a:lnTo>
                  <a:lnTo>
                    <a:pt x="8011" y="336"/>
                  </a:lnTo>
                  <a:lnTo>
                    <a:pt x="8088" y="310"/>
                  </a:lnTo>
                  <a:lnTo>
                    <a:pt x="8140" y="285"/>
                  </a:lnTo>
                  <a:lnTo>
                    <a:pt x="8166" y="233"/>
                  </a:lnTo>
                  <a:lnTo>
                    <a:pt x="8166" y="155"/>
                  </a:lnTo>
                  <a:lnTo>
                    <a:pt x="8166" y="104"/>
                  </a:lnTo>
                  <a:lnTo>
                    <a:pt x="8140" y="52"/>
                  </a:lnTo>
                  <a:lnTo>
                    <a:pt x="8088" y="26"/>
                  </a:lnTo>
                  <a:lnTo>
                    <a:pt x="80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925675" y="1391325"/>
              <a:ext cx="60100" cy="91125"/>
            </a:xfrm>
            <a:custGeom>
              <a:avLst/>
              <a:gdLst/>
              <a:ahLst/>
              <a:cxnLst/>
              <a:rect l="l" t="t" r="r" b="b"/>
              <a:pathLst>
                <a:path w="2404" h="3645" extrusionOk="0">
                  <a:moveTo>
                    <a:pt x="1318" y="337"/>
                  </a:moveTo>
                  <a:lnTo>
                    <a:pt x="1422" y="363"/>
                  </a:lnTo>
                  <a:lnTo>
                    <a:pt x="1499" y="414"/>
                  </a:lnTo>
                  <a:lnTo>
                    <a:pt x="1603" y="492"/>
                  </a:lnTo>
                  <a:lnTo>
                    <a:pt x="1654" y="569"/>
                  </a:lnTo>
                  <a:lnTo>
                    <a:pt x="1706" y="673"/>
                  </a:lnTo>
                  <a:lnTo>
                    <a:pt x="1732" y="776"/>
                  </a:lnTo>
                  <a:lnTo>
                    <a:pt x="1758" y="879"/>
                  </a:lnTo>
                  <a:lnTo>
                    <a:pt x="1758" y="1086"/>
                  </a:lnTo>
                  <a:lnTo>
                    <a:pt x="646" y="1086"/>
                  </a:lnTo>
                  <a:lnTo>
                    <a:pt x="646" y="879"/>
                  </a:lnTo>
                  <a:lnTo>
                    <a:pt x="672" y="776"/>
                  </a:lnTo>
                  <a:lnTo>
                    <a:pt x="698" y="673"/>
                  </a:lnTo>
                  <a:lnTo>
                    <a:pt x="750" y="569"/>
                  </a:lnTo>
                  <a:lnTo>
                    <a:pt x="802" y="492"/>
                  </a:lnTo>
                  <a:lnTo>
                    <a:pt x="905" y="414"/>
                  </a:lnTo>
                  <a:lnTo>
                    <a:pt x="982" y="363"/>
                  </a:lnTo>
                  <a:lnTo>
                    <a:pt x="1086" y="337"/>
                  </a:lnTo>
                  <a:close/>
                  <a:moveTo>
                    <a:pt x="2068" y="1422"/>
                  </a:moveTo>
                  <a:lnTo>
                    <a:pt x="2068" y="2456"/>
                  </a:lnTo>
                  <a:lnTo>
                    <a:pt x="2068" y="2637"/>
                  </a:lnTo>
                  <a:lnTo>
                    <a:pt x="2016" y="2792"/>
                  </a:lnTo>
                  <a:lnTo>
                    <a:pt x="1939" y="2947"/>
                  </a:lnTo>
                  <a:lnTo>
                    <a:pt x="1809" y="3076"/>
                  </a:lnTo>
                  <a:lnTo>
                    <a:pt x="1680" y="3179"/>
                  </a:lnTo>
                  <a:lnTo>
                    <a:pt x="1551" y="3257"/>
                  </a:lnTo>
                  <a:lnTo>
                    <a:pt x="1370" y="3308"/>
                  </a:lnTo>
                  <a:lnTo>
                    <a:pt x="1189" y="3334"/>
                  </a:lnTo>
                  <a:lnTo>
                    <a:pt x="1034" y="3308"/>
                  </a:lnTo>
                  <a:lnTo>
                    <a:pt x="853" y="3257"/>
                  </a:lnTo>
                  <a:lnTo>
                    <a:pt x="698" y="3179"/>
                  </a:lnTo>
                  <a:lnTo>
                    <a:pt x="569" y="3076"/>
                  </a:lnTo>
                  <a:lnTo>
                    <a:pt x="466" y="2947"/>
                  </a:lnTo>
                  <a:lnTo>
                    <a:pt x="388" y="2792"/>
                  </a:lnTo>
                  <a:lnTo>
                    <a:pt x="336" y="2637"/>
                  </a:lnTo>
                  <a:lnTo>
                    <a:pt x="336" y="2456"/>
                  </a:lnTo>
                  <a:lnTo>
                    <a:pt x="336" y="1422"/>
                  </a:lnTo>
                  <a:close/>
                  <a:moveTo>
                    <a:pt x="1189" y="1"/>
                  </a:moveTo>
                  <a:lnTo>
                    <a:pt x="1034" y="27"/>
                  </a:lnTo>
                  <a:lnTo>
                    <a:pt x="853" y="78"/>
                  </a:lnTo>
                  <a:lnTo>
                    <a:pt x="724" y="156"/>
                  </a:lnTo>
                  <a:lnTo>
                    <a:pt x="595" y="259"/>
                  </a:lnTo>
                  <a:lnTo>
                    <a:pt x="491" y="388"/>
                  </a:lnTo>
                  <a:lnTo>
                    <a:pt x="388" y="544"/>
                  </a:lnTo>
                  <a:lnTo>
                    <a:pt x="362" y="699"/>
                  </a:lnTo>
                  <a:lnTo>
                    <a:pt x="336" y="879"/>
                  </a:lnTo>
                  <a:lnTo>
                    <a:pt x="336" y="1086"/>
                  </a:lnTo>
                  <a:lnTo>
                    <a:pt x="207" y="1112"/>
                  </a:lnTo>
                  <a:lnTo>
                    <a:pt x="104" y="1190"/>
                  </a:lnTo>
                  <a:lnTo>
                    <a:pt x="26" y="1293"/>
                  </a:lnTo>
                  <a:lnTo>
                    <a:pt x="0" y="1422"/>
                  </a:lnTo>
                  <a:lnTo>
                    <a:pt x="0" y="2456"/>
                  </a:lnTo>
                  <a:lnTo>
                    <a:pt x="26" y="2688"/>
                  </a:lnTo>
                  <a:lnTo>
                    <a:pt x="104" y="2921"/>
                  </a:lnTo>
                  <a:lnTo>
                    <a:pt x="207" y="3128"/>
                  </a:lnTo>
                  <a:lnTo>
                    <a:pt x="362" y="3308"/>
                  </a:lnTo>
                  <a:lnTo>
                    <a:pt x="543" y="3438"/>
                  </a:lnTo>
                  <a:lnTo>
                    <a:pt x="724" y="3567"/>
                  </a:lnTo>
                  <a:lnTo>
                    <a:pt x="957" y="3619"/>
                  </a:lnTo>
                  <a:lnTo>
                    <a:pt x="1189" y="3644"/>
                  </a:lnTo>
                  <a:lnTo>
                    <a:pt x="1448" y="3619"/>
                  </a:lnTo>
                  <a:lnTo>
                    <a:pt x="1654" y="3567"/>
                  </a:lnTo>
                  <a:lnTo>
                    <a:pt x="1861" y="3438"/>
                  </a:lnTo>
                  <a:lnTo>
                    <a:pt x="2042" y="3308"/>
                  </a:lnTo>
                  <a:lnTo>
                    <a:pt x="2197" y="3128"/>
                  </a:lnTo>
                  <a:lnTo>
                    <a:pt x="2300" y="2921"/>
                  </a:lnTo>
                  <a:lnTo>
                    <a:pt x="2378" y="2688"/>
                  </a:lnTo>
                  <a:lnTo>
                    <a:pt x="2404" y="2456"/>
                  </a:lnTo>
                  <a:lnTo>
                    <a:pt x="2404" y="1422"/>
                  </a:lnTo>
                  <a:lnTo>
                    <a:pt x="2378" y="1293"/>
                  </a:lnTo>
                  <a:lnTo>
                    <a:pt x="2300" y="1190"/>
                  </a:lnTo>
                  <a:lnTo>
                    <a:pt x="2197" y="1112"/>
                  </a:lnTo>
                  <a:lnTo>
                    <a:pt x="2068" y="1086"/>
                  </a:lnTo>
                  <a:lnTo>
                    <a:pt x="2068" y="879"/>
                  </a:lnTo>
                  <a:lnTo>
                    <a:pt x="2042" y="699"/>
                  </a:lnTo>
                  <a:lnTo>
                    <a:pt x="1990" y="544"/>
                  </a:lnTo>
                  <a:lnTo>
                    <a:pt x="1913" y="388"/>
                  </a:lnTo>
                  <a:lnTo>
                    <a:pt x="1809" y="259"/>
                  </a:lnTo>
                  <a:lnTo>
                    <a:pt x="1680" y="156"/>
                  </a:lnTo>
                  <a:lnTo>
                    <a:pt x="1551" y="78"/>
                  </a:lnTo>
                  <a:lnTo>
                    <a:pt x="1370" y="27"/>
                  </a:lnTo>
                  <a:lnTo>
                    <a:pt x="1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950225" y="1439775"/>
              <a:ext cx="11000" cy="18125"/>
            </a:xfrm>
            <a:custGeom>
              <a:avLst/>
              <a:gdLst/>
              <a:ahLst/>
              <a:cxnLst/>
              <a:rect l="l" t="t" r="r" b="b"/>
              <a:pathLst>
                <a:path w="440" h="725" extrusionOk="0">
                  <a:moveTo>
                    <a:pt x="155" y="1"/>
                  </a:moveTo>
                  <a:lnTo>
                    <a:pt x="78" y="53"/>
                  </a:lnTo>
                  <a:lnTo>
                    <a:pt x="26" y="130"/>
                  </a:lnTo>
                  <a:lnTo>
                    <a:pt x="0" y="208"/>
                  </a:lnTo>
                  <a:lnTo>
                    <a:pt x="0" y="285"/>
                  </a:lnTo>
                  <a:lnTo>
                    <a:pt x="26" y="337"/>
                  </a:lnTo>
                  <a:lnTo>
                    <a:pt x="104" y="414"/>
                  </a:lnTo>
                  <a:lnTo>
                    <a:pt x="0" y="699"/>
                  </a:lnTo>
                  <a:lnTo>
                    <a:pt x="0" y="724"/>
                  </a:lnTo>
                  <a:lnTo>
                    <a:pt x="440" y="724"/>
                  </a:lnTo>
                  <a:lnTo>
                    <a:pt x="440" y="699"/>
                  </a:lnTo>
                  <a:lnTo>
                    <a:pt x="336" y="414"/>
                  </a:lnTo>
                  <a:lnTo>
                    <a:pt x="388" y="363"/>
                  </a:lnTo>
                  <a:lnTo>
                    <a:pt x="414" y="311"/>
                  </a:lnTo>
                  <a:lnTo>
                    <a:pt x="440" y="259"/>
                  </a:lnTo>
                  <a:lnTo>
                    <a:pt x="440" y="182"/>
                  </a:lnTo>
                  <a:lnTo>
                    <a:pt x="414" y="104"/>
                  </a:lnTo>
                  <a:lnTo>
                    <a:pt x="362" y="53"/>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91425" y="1372600"/>
              <a:ext cx="128600" cy="129225"/>
            </a:xfrm>
            <a:custGeom>
              <a:avLst/>
              <a:gdLst/>
              <a:ahLst/>
              <a:cxnLst/>
              <a:rect l="l" t="t" r="r" b="b"/>
              <a:pathLst>
                <a:path w="5144" h="5169" extrusionOk="0">
                  <a:moveTo>
                    <a:pt x="2301" y="0"/>
                  </a:moveTo>
                  <a:lnTo>
                    <a:pt x="2042" y="52"/>
                  </a:lnTo>
                  <a:lnTo>
                    <a:pt x="1810" y="104"/>
                  </a:lnTo>
                  <a:lnTo>
                    <a:pt x="1577" y="207"/>
                  </a:lnTo>
                  <a:lnTo>
                    <a:pt x="1345" y="311"/>
                  </a:lnTo>
                  <a:lnTo>
                    <a:pt x="1138" y="440"/>
                  </a:lnTo>
                  <a:lnTo>
                    <a:pt x="931" y="595"/>
                  </a:lnTo>
                  <a:lnTo>
                    <a:pt x="750" y="750"/>
                  </a:lnTo>
                  <a:lnTo>
                    <a:pt x="569" y="931"/>
                  </a:lnTo>
                  <a:lnTo>
                    <a:pt x="440" y="1137"/>
                  </a:lnTo>
                  <a:lnTo>
                    <a:pt x="311" y="1344"/>
                  </a:lnTo>
                  <a:lnTo>
                    <a:pt x="208" y="1577"/>
                  </a:lnTo>
                  <a:lnTo>
                    <a:pt x="104" y="1809"/>
                  </a:lnTo>
                  <a:lnTo>
                    <a:pt x="53" y="2068"/>
                  </a:lnTo>
                  <a:lnTo>
                    <a:pt x="1" y="2326"/>
                  </a:lnTo>
                  <a:lnTo>
                    <a:pt x="1" y="2585"/>
                  </a:lnTo>
                  <a:lnTo>
                    <a:pt x="1" y="2791"/>
                  </a:lnTo>
                  <a:lnTo>
                    <a:pt x="27" y="2972"/>
                  </a:lnTo>
                  <a:lnTo>
                    <a:pt x="53" y="3179"/>
                  </a:lnTo>
                  <a:lnTo>
                    <a:pt x="104" y="3360"/>
                  </a:lnTo>
                  <a:lnTo>
                    <a:pt x="182" y="3567"/>
                  </a:lnTo>
                  <a:lnTo>
                    <a:pt x="259" y="3747"/>
                  </a:lnTo>
                  <a:lnTo>
                    <a:pt x="363" y="3902"/>
                  </a:lnTo>
                  <a:lnTo>
                    <a:pt x="466" y="4083"/>
                  </a:lnTo>
                  <a:lnTo>
                    <a:pt x="518" y="4135"/>
                  </a:lnTo>
                  <a:lnTo>
                    <a:pt x="647" y="4135"/>
                  </a:lnTo>
                  <a:lnTo>
                    <a:pt x="699" y="4109"/>
                  </a:lnTo>
                  <a:lnTo>
                    <a:pt x="750" y="4083"/>
                  </a:lnTo>
                  <a:lnTo>
                    <a:pt x="750" y="4006"/>
                  </a:lnTo>
                  <a:lnTo>
                    <a:pt x="750" y="3954"/>
                  </a:lnTo>
                  <a:lnTo>
                    <a:pt x="724" y="3902"/>
                  </a:lnTo>
                  <a:lnTo>
                    <a:pt x="544" y="3592"/>
                  </a:lnTo>
                  <a:lnTo>
                    <a:pt x="414" y="3282"/>
                  </a:lnTo>
                  <a:lnTo>
                    <a:pt x="337" y="2920"/>
                  </a:lnTo>
                  <a:lnTo>
                    <a:pt x="311" y="2585"/>
                  </a:lnTo>
                  <a:lnTo>
                    <a:pt x="311" y="2352"/>
                  </a:lnTo>
                  <a:lnTo>
                    <a:pt x="363" y="2119"/>
                  </a:lnTo>
                  <a:lnTo>
                    <a:pt x="414" y="1913"/>
                  </a:lnTo>
                  <a:lnTo>
                    <a:pt x="492" y="1706"/>
                  </a:lnTo>
                  <a:lnTo>
                    <a:pt x="569" y="1499"/>
                  </a:lnTo>
                  <a:lnTo>
                    <a:pt x="699" y="1318"/>
                  </a:lnTo>
                  <a:lnTo>
                    <a:pt x="828" y="1137"/>
                  </a:lnTo>
                  <a:lnTo>
                    <a:pt x="983" y="982"/>
                  </a:lnTo>
                  <a:lnTo>
                    <a:pt x="1138" y="827"/>
                  </a:lnTo>
                  <a:lnTo>
                    <a:pt x="1319" y="698"/>
                  </a:lnTo>
                  <a:lnTo>
                    <a:pt x="1500" y="595"/>
                  </a:lnTo>
                  <a:lnTo>
                    <a:pt x="1681" y="491"/>
                  </a:lnTo>
                  <a:lnTo>
                    <a:pt x="1887" y="414"/>
                  </a:lnTo>
                  <a:lnTo>
                    <a:pt x="2120" y="362"/>
                  </a:lnTo>
                  <a:lnTo>
                    <a:pt x="2352" y="336"/>
                  </a:lnTo>
                  <a:lnTo>
                    <a:pt x="2559" y="311"/>
                  </a:lnTo>
                  <a:lnTo>
                    <a:pt x="2792" y="336"/>
                  </a:lnTo>
                  <a:lnTo>
                    <a:pt x="3024" y="362"/>
                  </a:lnTo>
                  <a:lnTo>
                    <a:pt x="3231" y="414"/>
                  </a:lnTo>
                  <a:lnTo>
                    <a:pt x="3438" y="491"/>
                  </a:lnTo>
                  <a:lnTo>
                    <a:pt x="3644" y="595"/>
                  </a:lnTo>
                  <a:lnTo>
                    <a:pt x="3825" y="698"/>
                  </a:lnTo>
                  <a:lnTo>
                    <a:pt x="4006" y="827"/>
                  </a:lnTo>
                  <a:lnTo>
                    <a:pt x="4161" y="982"/>
                  </a:lnTo>
                  <a:lnTo>
                    <a:pt x="4316" y="1137"/>
                  </a:lnTo>
                  <a:lnTo>
                    <a:pt x="4446" y="1318"/>
                  </a:lnTo>
                  <a:lnTo>
                    <a:pt x="4549" y="1499"/>
                  </a:lnTo>
                  <a:lnTo>
                    <a:pt x="4652" y="1706"/>
                  </a:lnTo>
                  <a:lnTo>
                    <a:pt x="4730" y="1913"/>
                  </a:lnTo>
                  <a:lnTo>
                    <a:pt x="4781" y="2119"/>
                  </a:lnTo>
                  <a:lnTo>
                    <a:pt x="4833" y="2352"/>
                  </a:lnTo>
                  <a:lnTo>
                    <a:pt x="4833" y="2585"/>
                  </a:lnTo>
                  <a:lnTo>
                    <a:pt x="4833" y="2817"/>
                  </a:lnTo>
                  <a:lnTo>
                    <a:pt x="4781" y="3024"/>
                  </a:lnTo>
                  <a:lnTo>
                    <a:pt x="4730" y="3256"/>
                  </a:lnTo>
                  <a:lnTo>
                    <a:pt x="4652" y="3463"/>
                  </a:lnTo>
                  <a:lnTo>
                    <a:pt x="4549" y="3644"/>
                  </a:lnTo>
                  <a:lnTo>
                    <a:pt x="4446" y="3851"/>
                  </a:lnTo>
                  <a:lnTo>
                    <a:pt x="4316" y="4006"/>
                  </a:lnTo>
                  <a:lnTo>
                    <a:pt x="4161" y="4187"/>
                  </a:lnTo>
                  <a:lnTo>
                    <a:pt x="4006" y="4316"/>
                  </a:lnTo>
                  <a:lnTo>
                    <a:pt x="3825" y="4445"/>
                  </a:lnTo>
                  <a:lnTo>
                    <a:pt x="3644" y="4574"/>
                  </a:lnTo>
                  <a:lnTo>
                    <a:pt x="3438" y="4652"/>
                  </a:lnTo>
                  <a:lnTo>
                    <a:pt x="3231" y="4729"/>
                  </a:lnTo>
                  <a:lnTo>
                    <a:pt x="3024" y="4807"/>
                  </a:lnTo>
                  <a:lnTo>
                    <a:pt x="2792" y="4833"/>
                  </a:lnTo>
                  <a:lnTo>
                    <a:pt x="2378" y="4833"/>
                  </a:lnTo>
                  <a:lnTo>
                    <a:pt x="2197" y="4807"/>
                  </a:lnTo>
                  <a:lnTo>
                    <a:pt x="2016" y="4781"/>
                  </a:lnTo>
                  <a:lnTo>
                    <a:pt x="1836" y="4729"/>
                  </a:lnTo>
                  <a:lnTo>
                    <a:pt x="1655" y="4652"/>
                  </a:lnTo>
                  <a:lnTo>
                    <a:pt x="1500" y="4574"/>
                  </a:lnTo>
                  <a:lnTo>
                    <a:pt x="1345" y="4471"/>
                  </a:lnTo>
                  <a:lnTo>
                    <a:pt x="1190" y="4368"/>
                  </a:lnTo>
                  <a:lnTo>
                    <a:pt x="1112" y="4342"/>
                  </a:lnTo>
                  <a:lnTo>
                    <a:pt x="1009" y="4342"/>
                  </a:lnTo>
                  <a:lnTo>
                    <a:pt x="957" y="4393"/>
                  </a:lnTo>
                  <a:lnTo>
                    <a:pt x="931" y="4445"/>
                  </a:lnTo>
                  <a:lnTo>
                    <a:pt x="931" y="4497"/>
                  </a:lnTo>
                  <a:lnTo>
                    <a:pt x="957" y="4574"/>
                  </a:lnTo>
                  <a:lnTo>
                    <a:pt x="983" y="4600"/>
                  </a:lnTo>
                  <a:lnTo>
                    <a:pt x="1164" y="4729"/>
                  </a:lnTo>
                  <a:lnTo>
                    <a:pt x="1345" y="4859"/>
                  </a:lnTo>
                  <a:lnTo>
                    <a:pt x="1525" y="4936"/>
                  </a:lnTo>
                  <a:lnTo>
                    <a:pt x="1732" y="5014"/>
                  </a:lnTo>
                  <a:lnTo>
                    <a:pt x="1939" y="5091"/>
                  </a:lnTo>
                  <a:lnTo>
                    <a:pt x="2146" y="5117"/>
                  </a:lnTo>
                  <a:lnTo>
                    <a:pt x="2352" y="5143"/>
                  </a:lnTo>
                  <a:lnTo>
                    <a:pt x="2559" y="5169"/>
                  </a:lnTo>
                  <a:lnTo>
                    <a:pt x="2843" y="5143"/>
                  </a:lnTo>
                  <a:lnTo>
                    <a:pt x="3102" y="5117"/>
                  </a:lnTo>
                  <a:lnTo>
                    <a:pt x="3334" y="5039"/>
                  </a:lnTo>
                  <a:lnTo>
                    <a:pt x="3567" y="4962"/>
                  </a:lnTo>
                  <a:lnTo>
                    <a:pt x="3800" y="4833"/>
                  </a:lnTo>
                  <a:lnTo>
                    <a:pt x="4006" y="4704"/>
                  </a:lnTo>
                  <a:lnTo>
                    <a:pt x="4213" y="4574"/>
                  </a:lnTo>
                  <a:lnTo>
                    <a:pt x="4394" y="4393"/>
                  </a:lnTo>
                  <a:lnTo>
                    <a:pt x="4549" y="4213"/>
                  </a:lnTo>
                  <a:lnTo>
                    <a:pt x="4704" y="4032"/>
                  </a:lnTo>
                  <a:lnTo>
                    <a:pt x="4833" y="3799"/>
                  </a:lnTo>
                  <a:lnTo>
                    <a:pt x="4937" y="3592"/>
                  </a:lnTo>
                  <a:lnTo>
                    <a:pt x="5040" y="3334"/>
                  </a:lnTo>
                  <a:lnTo>
                    <a:pt x="5092" y="3101"/>
                  </a:lnTo>
                  <a:lnTo>
                    <a:pt x="5143" y="2843"/>
                  </a:lnTo>
                  <a:lnTo>
                    <a:pt x="5143" y="2585"/>
                  </a:lnTo>
                  <a:lnTo>
                    <a:pt x="5143" y="2326"/>
                  </a:lnTo>
                  <a:lnTo>
                    <a:pt x="5092" y="2068"/>
                  </a:lnTo>
                  <a:lnTo>
                    <a:pt x="5040" y="1809"/>
                  </a:lnTo>
                  <a:lnTo>
                    <a:pt x="4937" y="1577"/>
                  </a:lnTo>
                  <a:lnTo>
                    <a:pt x="4833" y="1344"/>
                  </a:lnTo>
                  <a:lnTo>
                    <a:pt x="4704" y="1137"/>
                  </a:lnTo>
                  <a:lnTo>
                    <a:pt x="4549" y="931"/>
                  </a:lnTo>
                  <a:lnTo>
                    <a:pt x="4394" y="750"/>
                  </a:lnTo>
                  <a:lnTo>
                    <a:pt x="4213" y="595"/>
                  </a:lnTo>
                  <a:lnTo>
                    <a:pt x="4006" y="440"/>
                  </a:lnTo>
                  <a:lnTo>
                    <a:pt x="3800" y="311"/>
                  </a:lnTo>
                  <a:lnTo>
                    <a:pt x="3567" y="207"/>
                  </a:lnTo>
                  <a:lnTo>
                    <a:pt x="3334" y="104"/>
                  </a:lnTo>
                  <a:lnTo>
                    <a:pt x="3102" y="52"/>
                  </a:lnTo>
                  <a:lnTo>
                    <a:pt x="2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5027750" y="1396500"/>
              <a:ext cx="40725" cy="80775"/>
            </a:xfrm>
            <a:custGeom>
              <a:avLst/>
              <a:gdLst/>
              <a:ahLst/>
              <a:cxnLst/>
              <a:rect l="l" t="t" r="r" b="b"/>
              <a:pathLst>
                <a:path w="1629" h="3231" extrusionOk="0">
                  <a:moveTo>
                    <a:pt x="801" y="362"/>
                  </a:moveTo>
                  <a:lnTo>
                    <a:pt x="1241" y="957"/>
                  </a:lnTo>
                  <a:lnTo>
                    <a:pt x="1086" y="957"/>
                  </a:lnTo>
                  <a:lnTo>
                    <a:pt x="1034" y="983"/>
                  </a:lnTo>
                  <a:lnTo>
                    <a:pt x="1008" y="1034"/>
                  </a:lnTo>
                  <a:lnTo>
                    <a:pt x="982" y="1112"/>
                  </a:lnTo>
                  <a:lnTo>
                    <a:pt x="982" y="2921"/>
                  </a:lnTo>
                  <a:lnTo>
                    <a:pt x="621" y="2921"/>
                  </a:lnTo>
                  <a:lnTo>
                    <a:pt x="621" y="1112"/>
                  </a:lnTo>
                  <a:lnTo>
                    <a:pt x="595" y="1034"/>
                  </a:lnTo>
                  <a:lnTo>
                    <a:pt x="569" y="983"/>
                  </a:lnTo>
                  <a:lnTo>
                    <a:pt x="517" y="957"/>
                  </a:lnTo>
                  <a:lnTo>
                    <a:pt x="362" y="957"/>
                  </a:lnTo>
                  <a:lnTo>
                    <a:pt x="801" y="362"/>
                  </a:lnTo>
                  <a:close/>
                  <a:moveTo>
                    <a:pt x="801" y="1"/>
                  </a:moveTo>
                  <a:lnTo>
                    <a:pt x="698" y="26"/>
                  </a:lnTo>
                  <a:lnTo>
                    <a:pt x="595" y="104"/>
                  </a:lnTo>
                  <a:lnTo>
                    <a:pt x="26" y="853"/>
                  </a:lnTo>
                  <a:lnTo>
                    <a:pt x="0" y="905"/>
                  </a:lnTo>
                  <a:lnTo>
                    <a:pt x="0" y="983"/>
                  </a:lnTo>
                  <a:lnTo>
                    <a:pt x="0" y="1060"/>
                  </a:lnTo>
                  <a:lnTo>
                    <a:pt x="26" y="1112"/>
                  </a:lnTo>
                  <a:lnTo>
                    <a:pt x="52" y="1189"/>
                  </a:lnTo>
                  <a:lnTo>
                    <a:pt x="104" y="1215"/>
                  </a:lnTo>
                  <a:lnTo>
                    <a:pt x="181" y="1241"/>
                  </a:lnTo>
                  <a:lnTo>
                    <a:pt x="233" y="1267"/>
                  </a:lnTo>
                  <a:lnTo>
                    <a:pt x="310" y="1267"/>
                  </a:lnTo>
                  <a:lnTo>
                    <a:pt x="310" y="2972"/>
                  </a:lnTo>
                  <a:lnTo>
                    <a:pt x="310" y="3076"/>
                  </a:lnTo>
                  <a:lnTo>
                    <a:pt x="362" y="3153"/>
                  </a:lnTo>
                  <a:lnTo>
                    <a:pt x="465" y="3231"/>
                  </a:lnTo>
                  <a:lnTo>
                    <a:pt x="1137" y="3231"/>
                  </a:lnTo>
                  <a:lnTo>
                    <a:pt x="1241" y="3153"/>
                  </a:lnTo>
                  <a:lnTo>
                    <a:pt x="1292" y="3076"/>
                  </a:lnTo>
                  <a:lnTo>
                    <a:pt x="1318" y="2972"/>
                  </a:lnTo>
                  <a:lnTo>
                    <a:pt x="1318" y="1267"/>
                  </a:lnTo>
                  <a:lnTo>
                    <a:pt x="1370" y="1267"/>
                  </a:lnTo>
                  <a:lnTo>
                    <a:pt x="1422" y="1241"/>
                  </a:lnTo>
                  <a:lnTo>
                    <a:pt x="1499" y="1215"/>
                  </a:lnTo>
                  <a:lnTo>
                    <a:pt x="1551" y="1189"/>
                  </a:lnTo>
                  <a:lnTo>
                    <a:pt x="1602" y="1112"/>
                  </a:lnTo>
                  <a:lnTo>
                    <a:pt x="1602" y="1060"/>
                  </a:lnTo>
                  <a:lnTo>
                    <a:pt x="1628" y="983"/>
                  </a:lnTo>
                  <a:lnTo>
                    <a:pt x="1602" y="905"/>
                  </a:lnTo>
                  <a:lnTo>
                    <a:pt x="1577" y="853"/>
                  </a:lnTo>
                  <a:lnTo>
                    <a:pt x="1008" y="104"/>
                  </a:lnTo>
                  <a:lnTo>
                    <a:pt x="905" y="26"/>
                  </a:lnTo>
                  <a:lnTo>
                    <a:pt x="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4842975" y="1396500"/>
              <a:ext cx="40725" cy="80775"/>
            </a:xfrm>
            <a:custGeom>
              <a:avLst/>
              <a:gdLst/>
              <a:ahLst/>
              <a:cxnLst/>
              <a:rect l="l" t="t" r="r" b="b"/>
              <a:pathLst>
                <a:path w="1629" h="3231" extrusionOk="0">
                  <a:moveTo>
                    <a:pt x="1009" y="311"/>
                  </a:moveTo>
                  <a:lnTo>
                    <a:pt x="1009" y="2145"/>
                  </a:lnTo>
                  <a:lnTo>
                    <a:pt x="1034" y="2197"/>
                  </a:lnTo>
                  <a:lnTo>
                    <a:pt x="1060" y="2249"/>
                  </a:lnTo>
                  <a:lnTo>
                    <a:pt x="1112" y="2275"/>
                  </a:lnTo>
                  <a:lnTo>
                    <a:pt x="1164" y="2300"/>
                  </a:lnTo>
                  <a:lnTo>
                    <a:pt x="1267" y="2300"/>
                  </a:lnTo>
                  <a:lnTo>
                    <a:pt x="828" y="2895"/>
                  </a:lnTo>
                  <a:lnTo>
                    <a:pt x="388" y="2300"/>
                  </a:lnTo>
                  <a:lnTo>
                    <a:pt x="466" y="2300"/>
                  </a:lnTo>
                  <a:lnTo>
                    <a:pt x="543" y="2275"/>
                  </a:lnTo>
                  <a:lnTo>
                    <a:pt x="595" y="2249"/>
                  </a:lnTo>
                  <a:lnTo>
                    <a:pt x="621" y="2197"/>
                  </a:lnTo>
                  <a:lnTo>
                    <a:pt x="647" y="2145"/>
                  </a:lnTo>
                  <a:lnTo>
                    <a:pt x="647" y="311"/>
                  </a:lnTo>
                  <a:close/>
                  <a:moveTo>
                    <a:pt x="569" y="1"/>
                  </a:moveTo>
                  <a:lnTo>
                    <a:pt x="466" y="26"/>
                  </a:lnTo>
                  <a:lnTo>
                    <a:pt x="388" y="78"/>
                  </a:lnTo>
                  <a:lnTo>
                    <a:pt x="337" y="156"/>
                  </a:lnTo>
                  <a:lnTo>
                    <a:pt x="311" y="259"/>
                  </a:lnTo>
                  <a:lnTo>
                    <a:pt x="311" y="1990"/>
                  </a:lnTo>
                  <a:lnTo>
                    <a:pt x="182" y="1990"/>
                  </a:lnTo>
                  <a:lnTo>
                    <a:pt x="130" y="2016"/>
                  </a:lnTo>
                  <a:lnTo>
                    <a:pt x="78" y="2068"/>
                  </a:lnTo>
                  <a:lnTo>
                    <a:pt x="27" y="2120"/>
                  </a:lnTo>
                  <a:lnTo>
                    <a:pt x="1" y="2197"/>
                  </a:lnTo>
                  <a:lnTo>
                    <a:pt x="1" y="2275"/>
                  </a:lnTo>
                  <a:lnTo>
                    <a:pt x="27" y="2326"/>
                  </a:lnTo>
                  <a:lnTo>
                    <a:pt x="52" y="2404"/>
                  </a:lnTo>
                  <a:lnTo>
                    <a:pt x="621" y="3127"/>
                  </a:lnTo>
                  <a:lnTo>
                    <a:pt x="699" y="3205"/>
                  </a:lnTo>
                  <a:lnTo>
                    <a:pt x="828" y="3231"/>
                  </a:lnTo>
                  <a:lnTo>
                    <a:pt x="931" y="3205"/>
                  </a:lnTo>
                  <a:lnTo>
                    <a:pt x="1034" y="3127"/>
                  </a:lnTo>
                  <a:lnTo>
                    <a:pt x="1577" y="2404"/>
                  </a:lnTo>
                  <a:lnTo>
                    <a:pt x="1629" y="2326"/>
                  </a:lnTo>
                  <a:lnTo>
                    <a:pt x="1629" y="2275"/>
                  </a:lnTo>
                  <a:lnTo>
                    <a:pt x="1629" y="2197"/>
                  </a:lnTo>
                  <a:lnTo>
                    <a:pt x="1603" y="2120"/>
                  </a:lnTo>
                  <a:lnTo>
                    <a:pt x="1577" y="2068"/>
                  </a:lnTo>
                  <a:lnTo>
                    <a:pt x="1525" y="2016"/>
                  </a:lnTo>
                  <a:lnTo>
                    <a:pt x="1448" y="1990"/>
                  </a:lnTo>
                  <a:lnTo>
                    <a:pt x="1319" y="1990"/>
                  </a:lnTo>
                  <a:lnTo>
                    <a:pt x="1319" y="259"/>
                  </a:lnTo>
                  <a:lnTo>
                    <a:pt x="1319" y="156"/>
                  </a:lnTo>
                  <a:lnTo>
                    <a:pt x="1241" y="78"/>
                  </a:lnTo>
                  <a:lnTo>
                    <a:pt x="1164" y="26"/>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FA72F613-F93A-4EB1-81B0-DA091466ED3C}"/>
              </a:ext>
            </a:extLst>
          </p:cNvPr>
          <p:cNvSpPr txBox="1"/>
          <p:nvPr/>
        </p:nvSpPr>
        <p:spPr>
          <a:xfrm>
            <a:off x="2121822" y="1726455"/>
            <a:ext cx="2685194" cy="738664"/>
          </a:xfrm>
          <a:prstGeom prst="rect">
            <a:avLst/>
          </a:prstGeom>
          <a:noFill/>
        </p:spPr>
        <p:txBody>
          <a:bodyPr wrap="square">
            <a:spAutoFit/>
          </a:bodyPr>
          <a:lstStyle/>
          <a:p>
            <a:pPr algn="ctr"/>
            <a:r>
              <a:rPr lang="en-US" dirty="0">
                <a:solidFill>
                  <a:srgbClr val="FFE5E5"/>
                </a:solidFill>
                <a:latin typeface="Times New Roman" panose="02020603050405020304" pitchFamily="18" charset="0"/>
                <a:ea typeface="DM Sans" pitchFamily="34" charset="-122"/>
                <a:cs typeface="Times New Roman" panose="02020603050405020304" pitchFamily="18" charset="0"/>
              </a:rPr>
              <a:t>Attackers create a network of compromised devices (bots) by infecting them with malware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ADD6E2C-FB30-3F10-8A1D-EDA7E25A5E63}"/>
              </a:ext>
            </a:extLst>
          </p:cNvPr>
          <p:cNvSpPr txBox="1"/>
          <p:nvPr/>
        </p:nvSpPr>
        <p:spPr>
          <a:xfrm>
            <a:off x="5499907" y="1726455"/>
            <a:ext cx="2793555" cy="738664"/>
          </a:xfrm>
          <a:prstGeom prst="rect">
            <a:avLst/>
          </a:prstGeom>
          <a:noFill/>
        </p:spPr>
        <p:txBody>
          <a:bodyPr wrap="square">
            <a:spAutoFit/>
          </a:bodyPr>
          <a:lstStyle/>
          <a:p>
            <a:pPr marL="0" indent="0" algn="ctr">
              <a:buNone/>
            </a:pPr>
            <a:r>
              <a:rPr lang="en-US" dirty="0">
                <a:solidFill>
                  <a:srgbClr val="FFE5E5"/>
                </a:solidFill>
                <a:latin typeface="Times New Roman" panose="02020603050405020304" pitchFamily="18" charset="0"/>
                <a:ea typeface="DM Sans" pitchFamily="34" charset="-122"/>
                <a:cs typeface="Times New Roman" panose="02020603050405020304" pitchFamily="18" charset="0"/>
              </a:rPr>
              <a:t>The attacker instructs the bots to send a massive amount of traffic to the targeted system.</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9DFB47C-9764-94D8-1B83-B67F4281246A}"/>
              </a:ext>
            </a:extLst>
          </p:cNvPr>
          <p:cNvSpPr txBox="1"/>
          <p:nvPr/>
        </p:nvSpPr>
        <p:spPr>
          <a:xfrm>
            <a:off x="2157199" y="3277007"/>
            <a:ext cx="2569087" cy="954107"/>
          </a:xfrm>
          <a:prstGeom prst="rect">
            <a:avLst/>
          </a:prstGeom>
          <a:noFill/>
        </p:spPr>
        <p:txBody>
          <a:bodyPr wrap="square">
            <a:spAutoFit/>
          </a:bodyPr>
          <a:lstStyle/>
          <a:p>
            <a:pPr algn="ctr"/>
            <a:r>
              <a:rPr lang="en-US" dirty="0">
                <a:solidFill>
                  <a:srgbClr val="FFE5E5"/>
                </a:solidFill>
                <a:latin typeface="Times New Roman" panose="02020603050405020304" pitchFamily="18" charset="0"/>
                <a:ea typeface="DM Sans" pitchFamily="34" charset="-122"/>
                <a:cs typeface="Times New Roman" panose="02020603050405020304" pitchFamily="18" charset="0"/>
              </a:rPr>
              <a:t>The bots overwhelm the targeted system with traffic, making it difficult to handle legitimate requests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DFE61EE-0E9F-0564-562C-42F2A80AAF17}"/>
              </a:ext>
            </a:extLst>
          </p:cNvPr>
          <p:cNvSpPr txBox="1"/>
          <p:nvPr/>
        </p:nvSpPr>
        <p:spPr>
          <a:xfrm>
            <a:off x="5555966" y="3352599"/>
            <a:ext cx="2480776" cy="738664"/>
          </a:xfrm>
          <a:prstGeom prst="rect">
            <a:avLst/>
          </a:prstGeom>
          <a:noFill/>
        </p:spPr>
        <p:txBody>
          <a:bodyPr wrap="square">
            <a:spAutoFit/>
          </a:bodyPr>
          <a:lstStyle/>
          <a:p>
            <a:pPr marL="0" indent="0" algn="ctr">
              <a:buNone/>
            </a:pPr>
            <a:r>
              <a:rPr lang="en-US" dirty="0">
                <a:solidFill>
                  <a:srgbClr val="FFE5E5"/>
                </a:solidFill>
                <a:latin typeface="Times New Roman" panose="02020603050405020304" pitchFamily="18" charset="0"/>
                <a:ea typeface="DM Sans" pitchFamily="34" charset="-122"/>
                <a:cs typeface="Times New Roman" panose="02020603050405020304" pitchFamily="18" charset="0"/>
              </a:rPr>
              <a:t>The targeted system becomes overwhelmed and unable to function properly.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1"/>
          <p:cNvSpPr txBox="1">
            <a:spLocks noGrp="1"/>
          </p:cNvSpPr>
          <p:nvPr>
            <p:ph type="title"/>
          </p:nvPr>
        </p:nvSpPr>
        <p:spPr>
          <a:xfrm>
            <a:off x="719999" y="365759"/>
            <a:ext cx="7716769" cy="784081"/>
          </a:xfrm>
          <a:prstGeom prst="rect">
            <a:avLst/>
          </a:prstGeom>
        </p:spPr>
        <p:txBody>
          <a:bodyPr spcFirstLastPara="1" wrap="square" lIns="91425" tIns="91425" rIns="91425" bIns="91425" anchor="t" anchorCtr="0">
            <a:noAutofit/>
          </a:bodyPr>
          <a:lstStyle/>
          <a:p>
            <a:pPr marL="0" indent="0">
              <a:lnSpc>
                <a:spcPts val="5600"/>
              </a:lnSpc>
              <a:buNone/>
            </a:pPr>
            <a:r>
              <a:rPr lang="en-US" sz="3200" dirty="0">
                <a:solidFill>
                  <a:srgbClr val="FAEBEB"/>
                </a:solidFill>
                <a:latin typeface="Times New Roman" panose="02020603050405020304" pitchFamily="18" charset="0"/>
                <a:ea typeface="Dela Gothic One" pitchFamily="34" charset="-122"/>
                <a:cs typeface="Times New Roman" panose="02020603050405020304" pitchFamily="18" charset="0"/>
              </a:rPr>
              <a:t>Implementing Mitigation Strategies</a:t>
            </a:r>
            <a:endParaRPr lang="en-US" sz="3200" dirty="0">
              <a:latin typeface="Times New Roman" panose="02020603050405020304" pitchFamily="18" charset="0"/>
              <a:cs typeface="Times New Roman" panose="02020603050405020304" pitchFamily="18" charset="0"/>
            </a:endParaRPr>
          </a:p>
        </p:txBody>
      </p:sp>
      <p:sp>
        <p:nvSpPr>
          <p:cNvPr id="440" name="Google Shape;440;p41"/>
          <p:cNvSpPr/>
          <p:nvPr/>
        </p:nvSpPr>
        <p:spPr>
          <a:xfrm>
            <a:off x="4764890" y="2979633"/>
            <a:ext cx="759000" cy="759000"/>
          </a:xfrm>
          <a:prstGeom prst="roundRect">
            <a:avLst>
              <a:gd name="adj" fmla="val 50000"/>
            </a:avLst>
          </a:prstGeom>
          <a:solidFill>
            <a:srgbClr val="DF1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556915" y="2979633"/>
            <a:ext cx="759000" cy="759000"/>
          </a:xfrm>
          <a:prstGeom prst="roundRect">
            <a:avLst>
              <a:gd name="adj" fmla="val 50000"/>
            </a:avLst>
          </a:prstGeom>
          <a:solidFill>
            <a:srgbClr val="DF1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4764890" y="1689714"/>
            <a:ext cx="759000" cy="759000"/>
          </a:xfrm>
          <a:prstGeom prst="roundRect">
            <a:avLst>
              <a:gd name="adj" fmla="val 50000"/>
            </a:avLst>
          </a:prstGeom>
          <a:solidFill>
            <a:srgbClr val="DF1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556915" y="1689714"/>
            <a:ext cx="759000" cy="759000"/>
          </a:xfrm>
          <a:prstGeom prst="roundRect">
            <a:avLst>
              <a:gd name="adj" fmla="val 50000"/>
            </a:avLst>
          </a:prstGeom>
          <a:solidFill>
            <a:srgbClr val="DF1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txBox="1"/>
          <p:nvPr/>
        </p:nvSpPr>
        <p:spPr>
          <a:xfrm flipH="1">
            <a:off x="5629769" y="1897689"/>
            <a:ext cx="2708232" cy="1516591"/>
          </a:xfrm>
          <a:prstGeom prst="rect">
            <a:avLst/>
          </a:prstGeom>
          <a:noFill/>
          <a:ln>
            <a:noFill/>
          </a:ln>
        </p:spPr>
        <p:txBody>
          <a:bodyPr spcFirstLastPara="1" wrap="square" lIns="91425" tIns="91425" rIns="91425" bIns="91425" anchor="t" anchorCtr="0">
            <a:noAutofit/>
          </a:bodyPr>
          <a:lstStyle/>
          <a:p>
            <a:pPr marL="0" indent="0" algn="ctr">
              <a:buNone/>
            </a:pPr>
            <a:r>
              <a:rPr lang="en-US" sz="1400" dirty="0">
                <a:solidFill>
                  <a:srgbClr val="FFE5E5"/>
                </a:solidFill>
                <a:latin typeface="Times New Roman" panose="02020603050405020304" pitchFamily="18" charset="0"/>
                <a:ea typeface="Tahoma" panose="020B0604030504040204" pitchFamily="34" charset="0"/>
                <a:cs typeface="Times New Roman" panose="02020603050405020304" pitchFamily="18" charset="0"/>
              </a:rPr>
              <a:t>Distributes traffic across multiple servers, preventing any one server from becoming overloaded.</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45" name="Google Shape;445;p41"/>
          <p:cNvSpPr txBox="1"/>
          <p:nvPr/>
        </p:nvSpPr>
        <p:spPr>
          <a:xfrm>
            <a:off x="995746" y="1660438"/>
            <a:ext cx="2340600" cy="41060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rgbClr val="FFFFFF"/>
                </a:solidFill>
                <a:latin typeface="Times New Roman" panose="02020603050405020304" pitchFamily="18" charset="0"/>
                <a:ea typeface="Antonio"/>
                <a:cs typeface="Times New Roman" panose="02020603050405020304" pitchFamily="18" charset="0"/>
                <a:sym typeface="Antonio"/>
              </a:rPr>
              <a:t>Firewall</a:t>
            </a:r>
            <a:endParaRPr lang="en-IN" sz="2000" b="1" dirty="0">
              <a:solidFill>
                <a:srgbClr val="FFFFFF"/>
              </a:solidFill>
              <a:latin typeface="Times New Roman" panose="02020603050405020304" pitchFamily="18" charset="0"/>
              <a:ea typeface="Antonio"/>
              <a:cs typeface="Times New Roman" panose="02020603050405020304" pitchFamily="18" charset="0"/>
              <a:sym typeface="Antonio"/>
            </a:endParaRPr>
          </a:p>
        </p:txBody>
      </p:sp>
      <p:sp>
        <p:nvSpPr>
          <p:cNvPr id="446" name="Google Shape;446;p41"/>
          <p:cNvSpPr txBox="1"/>
          <p:nvPr/>
        </p:nvSpPr>
        <p:spPr>
          <a:xfrm>
            <a:off x="752972" y="1984358"/>
            <a:ext cx="2840717" cy="548700"/>
          </a:xfrm>
          <a:prstGeom prst="rect">
            <a:avLst/>
          </a:prstGeom>
          <a:noFill/>
          <a:ln>
            <a:noFill/>
          </a:ln>
        </p:spPr>
        <p:txBody>
          <a:bodyPr spcFirstLastPara="1" wrap="square" lIns="91425" tIns="91425" rIns="91425" bIns="91425" anchor="t" anchorCtr="0">
            <a:noAutofit/>
          </a:bodyPr>
          <a:lstStyle/>
          <a:p>
            <a:pPr marL="0" indent="0" algn="ctr">
              <a:buNone/>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Act as a gatekeeper, filtering and blocking malicious traffic to protect your network</a:t>
            </a:r>
            <a:r>
              <a:rPr lang="en-US" sz="1400" dirty="0">
                <a:solidFill>
                  <a:srgbClr val="FFE5E5"/>
                </a:solidFill>
                <a:latin typeface="DM Sans" pitchFamily="34" charset="0"/>
                <a:ea typeface="DM Sans" pitchFamily="34" charset="-122"/>
                <a:cs typeface="DM Sans" pitchFamily="34" charset="-120"/>
              </a:rPr>
              <a:t>.</a:t>
            </a:r>
            <a:endParaRPr lang="en-US" sz="1400" dirty="0"/>
          </a:p>
        </p:txBody>
      </p:sp>
      <p:sp>
        <p:nvSpPr>
          <p:cNvPr id="447" name="Google Shape;447;p41"/>
          <p:cNvSpPr txBox="1"/>
          <p:nvPr/>
        </p:nvSpPr>
        <p:spPr>
          <a:xfrm flipH="1">
            <a:off x="5813435" y="1658179"/>
            <a:ext cx="23409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rgbClr val="FFFFFF"/>
                </a:solidFill>
                <a:latin typeface="Times New Roman" panose="02020603050405020304" pitchFamily="18" charset="0"/>
                <a:ea typeface="Antonio"/>
                <a:cs typeface="Times New Roman" panose="02020603050405020304" pitchFamily="18" charset="0"/>
                <a:sym typeface="Antonio"/>
              </a:rPr>
              <a:t>Load Balancing</a:t>
            </a:r>
            <a:endParaRPr sz="2000" b="1" dirty="0">
              <a:solidFill>
                <a:srgbClr val="FFFFFF"/>
              </a:solidFill>
              <a:latin typeface="Times New Roman" panose="02020603050405020304" pitchFamily="18" charset="0"/>
              <a:ea typeface="Antonio"/>
              <a:cs typeface="Times New Roman" panose="02020603050405020304" pitchFamily="18" charset="0"/>
              <a:sym typeface="Antonio"/>
            </a:endParaRPr>
          </a:p>
        </p:txBody>
      </p:sp>
      <p:sp>
        <p:nvSpPr>
          <p:cNvPr id="448" name="Google Shape;448;p41"/>
          <p:cNvSpPr txBox="1"/>
          <p:nvPr/>
        </p:nvSpPr>
        <p:spPr>
          <a:xfrm>
            <a:off x="1621664" y="2791964"/>
            <a:ext cx="3393570" cy="622316"/>
          </a:xfrm>
          <a:prstGeom prst="rect">
            <a:avLst/>
          </a:prstGeom>
          <a:noFill/>
          <a:ln>
            <a:noFill/>
          </a:ln>
        </p:spPr>
        <p:txBody>
          <a:bodyPr spcFirstLastPara="1" wrap="square" lIns="91425" tIns="91425" rIns="91425" bIns="91425" anchor="b" anchorCtr="0">
            <a:noAutofit/>
          </a:bodyPr>
          <a:lstStyle/>
          <a:p>
            <a:pPr marL="0" indent="0" algn="l">
              <a:lnSpc>
                <a:spcPts val="2800"/>
              </a:lnSpc>
              <a:buNone/>
            </a:pPr>
            <a:r>
              <a:rPr lang="en-US" sz="2000" dirty="0">
                <a:solidFill>
                  <a:srgbClr val="FFE5E5"/>
                </a:solidFill>
                <a:latin typeface="Times New Roman" panose="02020603050405020304" pitchFamily="18" charset="0"/>
                <a:ea typeface="Dela Gothic One" pitchFamily="34" charset="-122"/>
                <a:cs typeface="Times New Roman" panose="02020603050405020304" pitchFamily="18" charset="0"/>
              </a:rPr>
              <a:t>(</a:t>
            </a:r>
            <a:r>
              <a:rPr lang="en-US" sz="2000" b="1" dirty="0">
                <a:solidFill>
                  <a:srgbClr val="FFE5E5"/>
                </a:solidFill>
                <a:latin typeface="Times New Roman" panose="02020603050405020304" pitchFamily="18" charset="0"/>
                <a:ea typeface="Dela Gothic One" pitchFamily="34" charset="-122"/>
                <a:cs typeface="Times New Roman" panose="02020603050405020304" pitchFamily="18" charset="0"/>
              </a:rPr>
              <a:t>IDS/IPS)</a:t>
            </a:r>
            <a:endParaRPr lang="en-US" sz="2000" b="1" dirty="0">
              <a:latin typeface="Times New Roman" panose="02020603050405020304" pitchFamily="18" charset="0"/>
              <a:cs typeface="Times New Roman" panose="02020603050405020304" pitchFamily="18" charset="0"/>
            </a:endParaRPr>
          </a:p>
        </p:txBody>
      </p:sp>
      <p:sp>
        <p:nvSpPr>
          <p:cNvPr id="449" name="Google Shape;449;p41"/>
          <p:cNvSpPr txBox="1"/>
          <p:nvPr/>
        </p:nvSpPr>
        <p:spPr>
          <a:xfrm>
            <a:off x="670253" y="3195472"/>
            <a:ext cx="2894341" cy="989566"/>
          </a:xfrm>
          <a:prstGeom prst="rect">
            <a:avLst/>
          </a:prstGeom>
          <a:noFill/>
          <a:ln>
            <a:noFill/>
          </a:ln>
        </p:spPr>
        <p:txBody>
          <a:bodyPr spcFirstLastPara="1" wrap="square" lIns="91425" tIns="91425" rIns="91425" bIns="91425" anchor="t" anchorCtr="0">
            <a:noAutofit/>
          </a:bodyPr>
          <a:lstStyle/>
          <a:p>
            <a:pPr algn="ct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Monitor network activity for suspicious patterns and block threats before they reach your systems.</a:t>
            </a:r>
            <a:endParaRPr lang="en-US" sz="14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dirty="0">
              <a:solidFill>
                <a:srgbClr val="FFFFFF"/>
              </a:solidFill>
              <a:latin typeface="Assistant"/>
              <a:ea typeface="Assistant"/>
              <a:cs typeface="Assistant"/>
              <a:sym typeface="Assistant"/>
            </a:endParaRPr>
          </a:p>
        </p:txBody>
      </p:sp>
      <p:sp>
        <p:nvSpPr>
          <p:cNvPr id="450" name="Google Shape;450;p41"/>
          <p:cNvSpPr txBox="1"/>
          <p:nvPr/>
        </p:nvSpPr>
        <p:spPr>
          <a:xfrm flipH="1">
            <a:off x="5682796" y="2979437"/>
            <a:ext cx="2340900" cy="36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solidFill>
                  <a:srgbClr val="FFFFFF"/>
                </a:solidFill>
                <a:latin typeface="Times New Roman" panose="02020603050405020304" pitchFamily="18" charset="0"/>
                <a:ea typeface="Antonio"/>
                <a:cs typeface="Times New Roman" panose="02020603050405020304" pitchFamily="18" charset="0"/>
                <a:sym typeface="Antonio"/>
              </a:rPr>
              <a:t>CDN</a:t>
            </a:r>
            <a:endParaRPr lang="en-IN" sz="2000" b="1" dirty="0">
              <a:solidFill>
                <a:srgbClr val="FFFFFF"/>
              </a:solidFill>
              <a:latin typeface="Times New Roman" panose="02020603050405020304" pitchFamily="18" charset="0"/>
              <a:ea typeface="Antonio"/>
              <a:cs typeface="Times New Roman" panose="02020603050405020304" pitchFamily="18" charset="0"/>
              <a:sym typeface="Antonio"/>
            </a:endParaRPr>
          </a:p>
        </p:txBody>
      </p:sp>
      <p:sp>
        <p:nvSpPr>
          <p:cNvPr id="451" name="Google Shape;451;p41"/>
          <p:cNvSpPr txBox="1"/>
          <p:nvPr/>
        </p:nvSpPr>
        <p:spPr>
          <a:xfrm flipH="1">
            <a:off x="5758765" y="3133278"/>
            <a:ext cx="2340600" cy="1910209"/>
          </a:xfrm>
          <a:prstGeom prst="rect">
            <a:avLst/>
          </a:prstGeom>
          <a:noFill/>
          <a:ln>
            <a:noFill/>
          </a:ln>
        </p:spPr>
        <p:txBody>
          <a:bodyPr spcFirstLastPara="1" wrap="square" lIns="91425" tIns="91425" rIns="91425" bIns="91425" anchor="t" anchorCtr="0">
            <a:noAutofit/>
          </a:bodyPr>
          <a:lstStyle/>
          <a:p>
            <a:pPr marL="0" indent="0" algn="ctr">
              <a:buNone/>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Deliver content from multiple locations, reducing latency and server load for improved performance.</a:t>
            </a:r>
            <a:endParaRPr lang="en-US" sz="1400" dirty="0">
              <a:latin typeface="Times New Roman" panose="02020603050405020304" pitchFamily="18" charset="0"/>
              <a:cs typeface="Times New Roman" panose="02020603050405020304" pitchFamily="18" charset="0"/>
            </a:endParaRPr>
          </a:p>
        </p:txBody>
      </p:sp>
      <p:cxnSp>
        <p:nvCxnSpPr>
          <p:cNvPr id="452" name="Google Shape;452;p41"/>
          <p:cNvCxnSpPr>
            <a:stCxn id="443" idx="0"/>
            <a:endCxn id="442" idx="0"/>
          </p:cNvCxnSpPr>
          <p:nvPr/>
        </p:nvCxnSpPr>
        <p:spPr>
          <a:xfrm rot="-5400000" flipH="1">
            <a:off x="4540165" y="1085964"/>
            <a:ext cx="600" cy="1208100"/>
          </a:xfrm>
          <a:prstGeom prst="bentConnector3">
            <a:avLst>
              <a:gd name="adj1" fmla="val -39687500"/>
            </a:avLst>
          </a:prstGeom>
          <a:noFill/>
          <a:ln w="19050" cap="flat" cmpd="sng">
            <a:solidFill>
              <a:schemeClr val="dk1"/>
            </a:solidFill>
            <a:prstDash val="solid"/>
            <a:round/>
            <a:headEnd type="none" w="med" len="med"/>
            <a:tailEnd type="none" w="med" len="med"/>
          </a:ln>
        </p:spPr>
      </p:cxnSp>
      <p:cxnSp>
        <p:nvCxnSpPr>
          <p:cNvPr id="453" name="Google Shape;453;p41"/>
          <p:cNvCxnSpPr>
            <a:stCxn id="442" idx="2"/>
            <a:endCxn id="440" idx="0"/>
          </p:cNvCxnSpPr>
          <p:nvPr/>
        </p:nvCxnSpPr>
        <p:spPr>
          <a:xfrm rot="-5400000" flipH="1">
            <a:off x="4879190" y="2713914"/>
            <a:ext cx="531000" cy="600"/>
          </a:xfrm>
          <a:prstGeom prst="bentConnector3">
            <a:avLst>
              <a:gd name="adj1" fmla="val 49992"/>
            </a:avLst>
          </a:prstGeom>
          <a:noFill/>
          <a:ln w="19050" cap="flat" cmpd="sng">
            <a:solidFill>
              <a:schemeClr val="dk1"/>
            </a:solidFill>
            <a:prstDash val="solid"/>
            <a:round/>
            <a:headEnd type="none" w="med" len="med"/>
            <a:tailEnd type="none" w="med" len="med"/>
          </a:ln>
        </p:spPr>
      </p:cxnSp>
      <p:cxnSp>
        <p:nvCxnSpPr>
          <p:cNvPr id="454" name="Google Shape;454;p41"/>
          <p:cNvCxnSpPr>
            <a:stCxn id="440" idx="2"/>
            <a:endCxn id="441" idx="2"/>
          </p:cNvCxnSpPr>
          <p:nvPr/>
        </p:nvCxnSpPr>
        <p:spPr>
          <a:xfrm rot="5400000">
            <a:off x="4540040" y="3134883"/>
            <a:ext cx="600" cy="1208100"/>
          </a:xfrm>
          <a:prstGeom prst="bentConnector3">
            <a:avLst>
              <a:gd name="adj1" fmla="val 39687500"/>
            </a:avLst>
          </a:prstGeom>
          <a:noFill/>
          <a:ln w="19050" cap="flat" cmpd="sng">
            <a:solidFill>
              <a:schemeClr val="dk1"/>
            </a:solidFill>
            <a:prstDash val="solid"/>
            <a:round/>
            <a:headEnd type="none" w="med" len="med"/>
            <a:tailEnd type="none" w="med" len="med"/>
          </a:ln>
        </p:spPr>
      </p:cxnSp>
      <p:cxnSp>
        <p:nvCxnSpPr>
          <p:cNvPr id="455" name="Google Shape;455;p41"/>
          <p:cNvCxnSpPr>
            <a:stCxn id="441" idx="0"/>
            <a:endCxn id="443" idx="2"/>
          </p:cNvCxnSpPr>
          <p:nvPr/>
        </p:nvCxnSpPr>
        <p:spPr>
          <a:xfrm rot="-5400000">
            <a:off x="3671215" y="2713833"/>
            <a:ext cx="531000" cy="600"/>
          </a:xfrm>
          <a:prstGeom prst="bentConnector3">
            <a:avLst>
              <a:gd name="adj1" fmla="val 49992"/>
            </a:avLst>
          </a:prstGeom>
          <a:noFill/>
          <a:ln w="19050" cap="flat" cmpd="sng">
            <a:solidFill>
              <a:schemeClr val="dk1"/>
            </a:solidFill>
            <a:prstDash val="solid"/>
            <a:round/>
            <a:headEnd type="none" w="med" len="med"/>
            <a:tailEnd type="none" w="med" len="med"/>
          </a:ln>
        </p:spPr>
      </p:cxnSp>
      <p:grpSp>
        <p:nvGrpSpPr>
          <p:cNvPr id="456" name="Google Shape;456;p41"/>
          <p:cNvGrpSpPr/>
          <p:nvPr/>
        </p:nvGrpSpPr>
        <p:grpSpPr>
          <a:xfrm>
            <a:off x="3792146" y="3230761"/>
            <a:ext cx="288554" cy="256743"/>
            <a:chOff x="4821025" y="1348700"/>
            <a:chExt cx="269400" cy="239700"/>
          </a:xfrm>
        </p:grpSpPr>
        <p:sp>
          <p:nvSpPr>
            <p:cNvPr id="457" name="Google Shape;457;p41"/>
            <p:cNvSpPr/>
            <p:nvPr/>
          </p:nvSpPr>
          <p:spPr>
            <a:xfrm>
              <a:off x="4821025" y="1348700"/>
              <a:ext cx="269400" cy="239700"/>
            </a:xfrm>
            <a:custGeom>
              <a:avLst/>
              <a:gdLst/>
              <a:ahLst/>
              <a:cxnLst/>
              <a:rect l="l" t="t" r="r" b="b"/>
              <a:pathLst>
                <a:path w="10776" h="9588" extrusionOk="0">
                  <a:moveTo>
                    <a:pt x="6590" y="7055"/>
                  </a:moveTo>
                  <a:lnTo>
                    <a:pt x="7029" y="8295"/>
                  </a:lnTo>
                  <a:lnTo>
                    <a:pt x="3747" y="8295"/>
                  </a:lnTo>
                  <a:lnTo>
                    <a:pt x="4186" y="7055"/>
                  </a:lnTo>
                  <a:close/>
                  <a:moveTo>
                    <a:pt x="465" y="0"/>
                  </a:moveTo>
                  <a:lnTo>
                    <a:pt x="362" y="26"/>
                  </a:lnTo>
                  <a:lnTo>
                    <a:pt x="284" y="52"/>
                  </a:lnTo>
                  <a:lnTo>
                    <a:pt x="207" y="78"/>
                  </a:lnTo>
                  <a:lnTo>
                    <a:pt x="129" y="155"/>
                  </a:lnTo>
                  <a:lnTo>
                    <a:pt x="78" y="207"/>
                  </a:lnTo>
                  <a:lnTo>
                    <a:pt x="26" y="310"/>
                  </a:lnTo>
                  <a:lnTo>
                    <a:pt x="0" y="388"/>
                  </a:lnTo>
                  <a:lnTo>
                    <a:pt x="0" y="491"/>
                  </a:lnTo>
                  <a:lnTo>
                    <a:pt x="0" y="6590"/>
                  </a:lnTo>
                  <a:lnTo>
                    <a:pt x="0" y="6693"/>
                  </a:lnTo>
                  <a:lnTo>
                    <a:pt x="26" y="6771"/>
                  </a:lnTo>
                  <a:lnTo>
                    <a:pt x="78" y="6848"/>
                  </a:lnTo>
                  <a:lnTo>
                    <a:pt x="129" y="6926"/>
                  </a:lnTo>
                  <a:lnTo>
                    <a:pt x="207" y="6977"/>
                  </a:lnTo>
                  <a:lnTo>
                    <a:pt x="284" y="7029"/>
                  </a:lnTo>
                  <a:lnTo>
                    <a:pt x="362" y="7055"/>
                  </a:lnTo>
                  <a:lnTo>
                    <a:pt x="3851" y="7055"/>
                  </a:lnTo>
                  <a:lnTo>
                    <a:pt x="3411" y="8295"/>
                  </a:lnTo>
                  <a:lnTo>
                    <a:pt x="2558" y="8295"/>
                  </a:lnTo>
                  <a:lnTo>
                    <a:pt x="2429" y="8347"/>
                  </a:lnTo>
                  <a:lnTo>
                    <a:pt x="2326" y="8399"/>
                  </a:lnTo>
                  <a:lnTo>
                    <a:pt x="2223" y="8476"/>
                  </a:lnTo>
                  <a:lnTo>
                    <a:pt x="2145" y="8580"/>
                  </a:lnTo>
                  <a:lnTo>
                    <a:pt x="2067" y="8709"/>
                  </a:lnTo>
                  <a:lnTo>
                    <a:pt x="2042" y="8838"/>
                  </a:lnTo>
                  <a:lnTo>
                    <a:pt x="2016" y="8967"/>
                  </a:lnTo>
                  <a:lnTo>
                    <a:pt x="2016" y="9226"/>
                  </a:lnTo>
                  <a:lnTo>
                    <a:pt x="2042" y="9381"/>
                  </a:lnTo>
                  <a:lnTo>
                    <a:pt x="2119" y="9484"/>
                  </a:lnTo>
                  <a:lnTo>
                    <a:pt x="2248" y="9562"/>
                  </a:lnTo>
                  <a:lnTo>
                    <a:pt x="2378" y="9587"/>
                  </a:lnTo>
                  <a:lnTo>
                    <a:pt x="6951" y="9587"/>
                  </a:lnTo>
                  <a:lnTo>
                    <a:pt x="7003" y="9562"/>
                  </a:lnTo>
                  <a:lnTo>
                    <a:pt x="7029" y="9510"/>
                  </a:lnTo>
                  <a:lnTo>
                    <a:pt x="7029" y="9432"/>
                  </a:lnTo>
                  <a:lnTo>
                    <a:pt x="7029" y="9381"/>
                  </a:lnTo>
                  <a:lnTo>
                    <a:pt x="7003" y="9329"/>
                  </a:lnTo>
                  <a:lnTo>
                    <a:pt x="6951" y="9303"/>
                  </a:lnTo>
                  <a:lnTo>
                    <a:pt x="6874" y="9277"/>
                  </a:lnTo>
                  <a:lnTo>
                    <a:pt x="2378" y="9277"/>
                  </a:lnTo>
                  <a:lnTo>
                    <a:pt x="2352" y="9251"/>
                  </a:lnTo>
                  <a:lnTo>
                    <a:pt x="2326" y="9226"/>
                  </a:lnTo>
                  <a:lnTo>
                    <a:pt x="2326" y="8967"/>
                  </a:lnTo>
                  <a:lnTo>
                    <a:pt x="2352" y="8812"/>
                  </a:lnTo>
                  <a:lnTo>
                    <a:pt x="2455" y="8709"/>
                  </a:lnTo>
                  <a:lnTo>
                    <a:pt x="2558" y="8631"/>
                  </a:lnTo>
                  <a:lnTo>
                    <a:pt x="2714" y="8605"/>
                  </a:lnTo>
                  <a:lnTo>
                    <a:pt x="8063" y="8605"/>
                  </a:lnTo>
                  <a:lnTo>
                    <a:pt x="8218" y="8631"/>
                  </a:lnTo>
                  <a:lnTo>
                    <a:pt x="8321" y="8709"/>
                  </a:lnTo>
                  <a:lnTo>
                    <a:pt x="8399" y="8812"/>
                  </a:lnTo>
                  <a:lnTo>
                    <a:pt x="8450" y="8967"/>
                  </a:lnTo>
                  <a:lnTo>
                    <a:pt x="8450" y="9226"/>
                  </a:lnTo>
                  <a:lnTo>
                    <a:pt x="8424" y="9251"/>
                  </a:lnTo>
                  <a:lnTo>
                    <a:pt x="8373" y="9277"/>
                  </a:lnTo>
                  <a:lnTo>
                    <a:pt x="7572" y="9277"/>
                  </a:lnTo>
                  <a:lnTo>
                    <a:pt x="7520" y="9303"/>
                  </a:lnTo>
                  <a:lnTo>
                    <a:pt x="7468" y="9329"/>
                  </a:lnTo>
                  <a:lnTo>
                    <a:pt x="7417" y="9381"/>
                  </a:lnTo>
                  <a:lnTo>
                    <a:pt x="7417" y="9432"/>
                  </a:lnTo>
                  <a:lnTo>
                    <a:pt x="7417" y="9510"/>
                  </a:lnTo>
                  <a:lnTo>
                    <a:pt x="7468" y="9562"/>
                  </a:lnTo>
                  <a:lnTo>
                    <a:pt x="7520" y="9587"/>
                  </a:lnTo>
                  <a:lnTo>
                    <a:pt x="8373" y="9587"/>
                  </a:lnTo>
                  <a:lnTo>
                    <a:pt x="8528" y="9562"/>
                  </a:lnTo>
                  <a:lnTo>
                    <a:pt x="8657" y="9484"/>
                  </a:lnTo>
                  <a:lnTo>
                    <a:pt x="8734" y="9381"/>
                  </a:lnTo>
                  <a:lnTo>
                    <a:pt x="8760" y="9226"/>
                  </a:lnTo>
                  <a:lnTo>
                    <a:pt x="8760" y="8967"/>
                  </a:lnTo>
                  <a:lnTo>
                    <a:pt x="8734" y="8838"/>
                  </a:lnTo>
                  <a:lnTo>
                    <a:pt x="8709" y="8709"/>
                  </a:lnTo>
                  <a:lnTo>
                    <a:pt x="8631" y="8580"/>
                  </a:lnTo>
                  <a:lnTo>
                    <a:pt x="8554" y="8476"/>
                  </a:lnTo>
                  <a:lnTo>
                    <a:pt x="8450" y="8399"/>
                  </a:lnTo>
                  <a:lnTo>
                    <a:pt x="8347" y="8347"/>
                  </a:lnTo>
                  <a:lnTo>
                    <a:pt x="8218" y="8295"/>
                  </a:lnTo>
                  <a:lnTo>
                    <a:pt x="7365" y="8295"/>
                  </a:lnTo>
                  <a:lnTo>
                    <a:pt x="6926" y="7055"/>
                  </a:lnTo>
                  <a:lnTo>
                    <a:pt x="10414" y="7055"/>
                  </a:lnTo>
                  <a:lnTo>
                    <a:pt x="10492" y="7029"/>
                  </a:lnTo>
                  <a:lnTo>
                    <a:pt x="10569" y="6977"/>
                  </a:lnTo>
                  <a:lnTo>
                    <a:pt x="10647" y="6926"/>
                  </a:lnTo>
                  <a:lnTo>
                    <a:pt x="10698" y="6848"/>
                  </a:lnTo>
                  <a:lnTo>
                    <a:pt x="10750" y="6771"/>
                  </a:lnTo>
                  <a:lnTo>
                    <a:pt x="10776" y="6693"/>
                  </a:lnTo>
                  <a:lnTo>
                    <a:pt x="10776" y="6590"/>
                  </a:lnTo>
                  <a:lnTo>
                    <a:pt x="10776" y="491"/>
                  </a:lnTo>
                  <a:lnTo>
                    <a:pt x="10776" y="388"/>
                  </a:lnTo>
                  <a:lnTo>
                    <a:pt x="10750" y="310"/>
                  </a:lnTo>
                  <a:lnTo>
                    <a:pt x="10698" y="207"/>
                  </a:lnTo>
                  <a:lnTo>
                    <a:pt x="10647" y="155"/>
                  </a:lnTo>
                  <a:lnTo>
                    <a:pt x="10569" y="78"/>
                  </a:lnTo>
                  <a:lnTo>
                    <a:pt x="10492" y="52"/>
                  </a:lnTo>
                  <a:lnTo>
                    <a:pt x="10414" y="26"/>
                  </a:lnTo>
                  <a:lnTo>
                    <a:pt x="10311" y="0"/>
                  </a:lnTo>
                  <a:lnTo>
                    <a:pt x="8709" y="0"/>
                  </a:lnTo>
                  <a:lnTo>
                    <a:pt x="8657" y="26"/>
                  </a:lnTo>
                  <a:lnTo>
                    <a:pt x="8605" y="52"/>
                  </a:lnTo>
                  <a:lnTo>
                    <a:pt x="8554" y="104"/>
                  </a:lnTo>
                  <a:lnTo>
                    <a:pt x="8554" y="155"/>
                  </a:lnTo>
                  <a:lnTo>
                    <a:pt x="8554" y="233"/>
                  </a:lnTo>
                  <a:lnTo>
                    <a:pt x="8605" y="285"/>
                  </a:lnTo>
                  <a:lnTo>
                    <a:pt x="8657" y="310"/>
                  </a:lnTo>
                  <a:lnTo>
                    <a:pt x="8709" y="336"/>
                  </a:lnTo>
                  <a:lnTo>
                    <a:pt x="10362" y="336"/>
                  </a:lnTo>
                  <a:lnTo>
                    <a:pt x="10414" y="362"/>
                  </a:lnTo>
                  <a:lnTo>
                    <a:pt x="10466" y="414"/>
                  </a:lnTo>
                  <a:lnTo>
                    <a:pt x="10466" y="491"/>
                  </a:lnTo>
                  <a:lnTo>
                    <a:pt x="10466" y="6590"/>
                  </a:lnTo>
                  <a:lnTo>
                    <a:pt x="10466" y="6641"/>
                  </a:lnTo>
                  <a:lnTo>
                    <a:pt x="10414" y="6693"/>
                  </a:lnTo>
                  <a:lnTo>
                    <a:pt x="10362" y="6719"/>
                  </a:lnTo>
                  <a:lnTo>
                    <a:pt x="10311" y="6745"/>
                  </a:lnTo>
                  <a:lnTo>
                    <a:pt x="465" y="6745"/>
                  </a:lnTo>
                  <a:lnTo>
                    <a:pt x="414" y="6719"/>
                  </a:lnTo>
                  <a:lnTo>
                    <a:pt x="362" y="6693"/>
                  </a:lnTo>
                  <a:lnTo>
                    <a:pt x="310" y="6641"/>
                  </a:lnTo>
                  <a:lnTo>
                    <a:pt x="310" y="6590"/>
                  </a:lnTo>
                  <a:lnTo>
                    <a:pt x="310" y="491"/>
                  </a:lnTo>
                  <a:lnTo>
                    <a:pt x="310" y="414"/>
                  </a:lnTo>
                  <a:lnTo>
                    <a:pt x="362" y="362"/>
                  </a:lnTo>
                  <a:lnTo>
                    <a:pt x="414" y="336"/>
                  </a:lnTo>
                  <a:lnTo>
                    <a:pt x="8011" y="336"/>
                  </a:lnTo>
                  <a:lnTo>
                    <a:pt x="8088" y="310"/>
                  </a:lnTo>
                  <a:lnTo>
                    <a:pt x="8140" y="285"/>
                  </a:lnTo>
                  <a:lnTo>
                    <a:pt x="8166" y="233"/>
                  </a:lnTo>
                  <a:lnTo>
                    <a:pt x="8166" y="155"/>
                  </a:lnTo>
                  <a:lnTo>
                    <a:pt x="8166" y="104"/>
                  </a:lnTo>
                  <a:lnTo>
                    <a:pt x="8140" y="52"/>
                  </a:lnTo>
                  <a:lnTo>
                    <a:pt x="8088" y="26"/>
                  </a:lnTo>
                  <a:lnTo>
                    <a:pt x="80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925675" y="1391325"/>
              <a:ext cx="60100" cy="91125"/>
            </a:xfrm>
            <a:custGeom>
              <a:avLst/>
              <a:gdLst/>
              <a:ahLst/>
              <a:cxnLst/>
              <a:rect l="l" t="t" r="r" b="b"/>
              <a:pathLst>
                <a:path w="2404" h="3645" extrusionOk="0">
                  <a:moveTo>
                    <a:pt x="1318" y="337"/>
                  </a:moveTo>
                  <a:lnTo>
                    <a:pt x="1422" y="363"/>
                  </a:lnTo>
                  <a:lnTo>
                    <a:pt x="1499" y="414"/>
                  </a:lnTo>
                  <a:lnTo>
                    <a:pt x="1603" y="492"/>
                  </a:lnTo>
                  <a:lnTo>
                    <a:pt x="1654" y="569"/>
                  </a:lnTo>
                  <a:lnTo>
                    <a:pt x="1706" y="673"/>
                  </a:lnTo>
                  <a:lnTo>
                    <a:pt x="1732" y="776"/>
                  </a:lnTo>
                  <a:lnTo>
                    <a:pt x="1758" y="879"/>
                  </a:lnTo>
                  <a:lnTo>
                    <a:pt x="1758" y="1086"/>
                  </a:lnTo>
                  <a:lnTo>
                    <a:pt x="646" y="1086"/>
                  </a:lnTo>
                  <a:lnTo>
                    <a:pt x="646" y="879"/>
                  </a:lnTo>
                  <a:lnTo>
                    <a:pt x="672" y="776"/>
                  </a:lnTo>
                  <a:lnTo>
                    <a:pt x="698" y="673"/>
                  </a:lnTo>
                  <a:lnTo>
                    <a:pt x="750" y="569"/>
                  </a:lnTo>
                  <a:lnTo>
                    <a:pt x="802" y="492"/>
                  </a:lnTo>
                  <a:lnTo>
                    <a:pt x="905" y="414"/>
                  </a:lnTo>
                  <a:lnTo>
                    <a:pt x="982" y="363"/>
                  </a:lnTo>
                  <a:lnTo>
                    <a:pt x="1086" y="337"/>
                  </a:lnTo>
                  <a:close/>
                  <a:moveTo>
                    <a:pt x="2068" y="1422"/>
                  </a:moveTo>
                  <a:lnTo>
                    <a:pt x="2068" y="2456"/>
                  </a:lnTo>
                  <a:lnTo>
                    <a:pt x="2068" y="2637"/>
                  </a:lnTo>
                  <a:lnTo>
                    <a:pt x="2016" y="2792"/>
                  </a:lnTo>
                  <a:lnTo>
                    <a:pt x="1939" y="2947"/>
                  </a:lnTo>
                  <a:lnTo>
                    <a:pt x="1809" y="3076"/>
                  </a:lnTo>
                  <a:lnTo>
                    <a:pt x="1680" y="3179"/>
                  </a:lnTo>
                  <a:lnTo>
                    <a:pt x="1551" y="3257"/>
                  </a:lnTo>
                  <a:lnTo>
                    <a:pt x="1370" y="3308"/>
                  </a:lnTo>
                  <a:lnTo>
                    <a:pt x="1189" y="3334"/>
                  </a:lnTo>
                  <a:lnTo>
                    <a:pt x="1034" y="3308"/>
                  </a:lnTo>
                  <a:lnTo>
                    <a:pt x="853" y="3257"/>
                  </a:lnTo>
                  <a:lnTo>
                    <a:pt x="698" y="3179"/>
                  </a:lnTo>
                  <a:lnTo>
                    <a:pt x="569" y="3076"/>
                  </a:lnTo>
                  <a:lnTo>
                    <a:pt x="466" y="2947"/>
                  </a:lnTo>
                  <a:lnTo>
                    <a:pt x="388" y="2792"/>
                  </a:lnTo>
                  <a:lnTo>
                    <a:pt x="336" y="2637"/>
                  </a:lnTo>
                  <a:lnTo>
                    <a:pt x="336" y="2456"/>
                  </a:lnTo>
                  <a:lnTo>
                    <a:pt x="336" y="1422"/>
                  </a:lnTo>
                  <a:close/>
                  <a:moveTo>
                    <a:pt x="1189" y="1"/>
                  </a:moveTo>
                  <a:lnTo>
                    <a:pt x="1034" y="27"/>
                  </a:lnTo>
                  <a:lnTo>
                    <a:pt x="853" y="78"/>
                  </a:lnTo>
                  <a:lnTo>
                    <a:pt x="724" y="156"/>
                  </a:lnTo>
                  <a:lnTo>
                    <a:pt x="595" y="259"/>
                  </a:lnTo>
                  <a:lnTo>
                    <a:pt x="491" y="388"/>
                  </a:lnTo>
                  <a:lnTo>
                    <a:pt x="388" y="544"/>
                  </a:lnTo>
                  <a:lnTo>
                    <a:pt x="362" y="699"/>
                  </a:lnTo>
                  <a:lnTo>
                    <a:pt x="336" y="879"/>
                  </a:lnTo>
                  <a:lnTo>
                    <a:pt x="336" y="1086"/>
                  </a:lnTo>
                  <a:lnTo>
                    <a:pt x="207" y="1112"/>
                  </a:lnTo>
                  <a:lnTo>
                    <a:pt x="104" y="1190"/>
                  </a:lnTo>
                  <a:lnTo>
                    <a:pt x="26" y="1293"/>
                  </a:lnTo>
                  <a:lnTo>
                    <a:pt x="0" y="1422"/>
                  </a:lnTo>
                  <a:lnTo>
                    <a:pt x="0" y="2456"/>
                  </a:lnTo>
                  <a:lnTo>
                    <a:pt x="26" y="2688"/>
                  </a:lnTo>
                  <a:lnTo>
                    <a:pt x="104" y="2921"/>
                  </a:lnTo>
                  <a:lnTo>
                    <a:pt x="207" y="3128"/>
                  </a:lnTo>
                  <a:lnTo>
                    <a:pt x="362" y="3308"/>
                  </a:lnTo>
                  <a:lnTo>
                    <a:pt x="543" y="3438"/>
                  </a:lnTo>
                  <a:lnTo>
                    <a:pt x="724" y="3567"/>
                  </a:lnTo>
                  <a:lnTo>
                    <a:pt x="957" y="3619"/>
                  </a:lnTo>
                  <a:lnTo>
                    <a:pt x="1189" y="3644"/>
                  </a:lnTo>
                  <a:lnTo>
                    <a:pt x="1448" y="3619"/>
                  </a:lnTo>
                  <a:lnTo>
                    <a:pt x="1654" y="3567"/>
                  </a:lnTo>
                  <a:lnTo>
                    <a:pt x="1861" y="3438"/>
                  </a:lnTo>
                  <a:lnTo>
                    <a:pt x="2042" y="3308"/>
                  </a:lnTo>
                  <a:lnTo>
                    <a:pt x="2197" y="3128"/>
                  </a:lnTo>
                  <a:lnTo>
                    <a:pt x="2300" y="2921"/>
                  </a:lnTo>
                  <a:lnTo>
                    <a:pt x="2378" y="2688"/>
                  </a:lnTo>
                  <a:lnTo>
                    <a:pt x="2404" y="2456"/>
                  </a:lnTo>
                  <a:lnTo>
                    <a:pt x="2404" y="1422"/>
                  </a:lnTo>
                  <a:lnTo>
                    <a:pt x="2378" y="1293"/>
                  </a:lnTo>
                  <a:lnTo>
                    <a:pt x="2300" y="1190"/>
                  </a:lnTo>
                  <a:lnTo>
                    <a:pt x="2197" y="1112"/>
                  </a:lnTo>
                  <a:lnTo>
                    <a:pt x="2068" y="1086"/>
                  </a:lnTo>
                  <a:lnTo>
                    <a:pt x="2068" y="879"/>
                  </a:lnTo>
                  <a:lnTo>
                    <a:pt x="2042" y="699"/>
                  </a:lnTo>
                  <a:lnTo>
                    <a:pt x="1990" y="544"/>
                  </a:lnTo>
                  <a:lnTo>
                    <a:pt x="1913" y="388"/>
                  </a:lnTo>
                  <a:lnTo>
                    <a:pt x="1809" y="259"/>
                  </a:lnTo>
                  <a:lnTo>
                    <a:pt x="1680" y="156"/>
                  </a:lnTo>
                  <a:lnTo>
                    <a:pt x="1551" y="78"/>
                  </a:lnTo>
                  <a:lnTo>
                    <a:pt x="1370" y="27"/>
                  </a:lnTo>
                  <a:lnTo>
                    <a:pt x="1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950225" y="1439775"/>
              <a:ext cx="11000" cy="18125"/>
            </a:xfrm>
            <a:custGeom>
              <a:avLst/>
              <a:gdLst/>
              <a:ahLst/>
              <a:cxnLst/>
              <a:rect l="l" t="t" r="r" b="b"/>
              <a:pathLst>
                <a:path w="440" h="725" extrusionOk="0">
                  <a:moveTo>
                    <a:pt x="155" y="1"/>
                  </a:moveTo>
                  <a:lnTo>
                    <a:pt x="78" y="53"/>
                  </a:lnTo>
                  <a:lnTo>
                    <a:pt x="26" y="130"/>
                  </a:lnTo>
                  <a:lnTo>
                    <a:pt x="0" y="208"/>
                  </a:lnTo>
                  <a:lnTo>
                    <a:pt x="0" y="285"/>
                  </a:lnTo>
                  <a:lnTo>
                    <a:pt x="26" y="337"/>
                  </a:lnTo>
                  <a:lnTo>
                    <a:pt x="104" y="414"/>
                  </a:lnTo>
                  <a:lnTo>
                    <a:pt x="0" y="699"/>
                  </a:lnTo>
                  <a:lnTo>
                    <a:pt x="0" y="724"/>
                  </a:lnTo>
                  <a:lnTo>
                    <a:pt x="440" y="724"/>
                  </a:lnTo>
                  <a:lnTo>
                    <a:pt x="440" y="699"/>
                  </a:lnTo>
                  <a:lnTo>
                    <a:pt x="336" y="414"/>
                  </a:lnTo>
                  <a:lnTo>
                    <a:pt x="388" y="363"/>
                  </a:lnTo>
                  <a:lnTo>
                    <a:pt x="414" y="311"/>
                  </a:lnTo>
                  <a:lnTo>
                    <a:pt x="440" y="259"/>
                  </a:lnTo>
                  <a:lnTo>
                    <a:pt x="440" y="182"/>
                  </a:lnTo>
                  <a:lnTo>
                    <a:pt x="414" y="104"/>
                  </a:lnTo>
                  <a:lnTo>
                    <a:pt x="362" y="53"/>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891425" y="1372600"/>
              <a:ext cx="128600" cy="129225"/>
            </a:xfrm>
            <a:custGeom>
              <a:avLst/>
              <a:gdLst/>
              <a:ahLst/>
              <a:cxnLst/>
              <a:rect l="l" t="t" r="r" b="b"/>
              <a:pathLst>
                <a:path w="5144" h="5169" extrusionOk="0">
                  <a:moveTo>
                    <a:pt x="2301" y="0"/>
                  </a:moveTo>
                  <a:lnTo>
                    <a:pt x="2042" y="52"/>
                  </a:lnTo>
                  <a:lnTo>
                    <a:pt x="1810" y="104"/>
                  </a:lnTo>
                  <a:lnTo>
                    <a:pt x="1577" y="207"/>
                  </a:lnTo>
                  <a:lnTo>
                    <a:pt x="1345" y="311"/>
                  </a:lnTo>
                  <a:lnTo>
                    <a:pt x="1138" y="440"/>
                  </a:lnTo>
                  <a:lnTo>
                    <a:pt x="931" y="595"/>
                  </a:lnTo>
                  <a:lnTo>
                    <a:pt x="750" y="750"/>
                  </a:lnTo>
                  <a:lnTo>
                    <a:pt x="569" y="931"/>
                  </a:lnTo>
                  <a:lnTo>
                    <a:pt x="440" y="1137"/>
                  </a:lnTo>
                  <a:lnTo>
                    <a:pt x="311" y="1344"/>
                  </a:lnTo>
                  <a:lnTo>
                    <a:pt x="208" y="1577"/>
                  </a:lnTo>
                  <a:lnTo>
                    <a:pt x="104" y="1809"/>
                  </a:lnTo>
                  <a:lnTo>
                    <a:pt x="53" y="2068"/>
                  </a:lnTo>
                  <a:lnTo>
                    <a:pt x="1" y="2326"/>
                  </a:lnTo>
                  <a:lnTo>
                    <a:pt x="1" y="2585"/>
                  </a:lnTo>
                  <a:lnTo>
                    <a:pt x="1" y="2791"/>
                  </a:lnTo>
                  <a:lnTo>
                    <a:pt x="27" y="2972"/>
                  </a:lnTo>
                  <a:lnTo>
                    <a:pt x="53" y="3179"/>
                  </a:lnTo>
                  <a:lnTo>
                    <a:pt x="104" y="3360"/>
                  </a:lnTo>
                  <a:lnTo>
                    <a:pt x="182" y="3567"/>
                  </a:lnTo>
                  <a:lnTo>
                    <a:pt x="259" y="3747"/>
                  </a:lnTo>
                  <a:lnTo>
                    <a:pt x="363" y="3902"/>
                  </a:lnTo>
                  <a:lnTo>
                    <a:pt x="466" y="4083"/>
                  </a:lnTo>
                  <a:lnTo>
                    <a:pt x="518" y="4135"/>
                  </a:lnTo>
                  <a:lnTo>
                    <a:pt x="647" y="4135"/>
                  </a:lnTo>
                  <a:lnTo>
                    <a:pt x="699" y="4109"/>
                  </a:lnTo>
                  <a:lnTo>
                    <a:pt x="750" y="4083"/>
                  </a:lnTo>
                  <a:lnTo>
                    <a:pt x="750" y="4006"/>
                  </a:lnTo>
                  <a:lnTo>
                    <a:pt x="750" y="3954"/>
                  </a:lnTo>
                  <a:lnTo>
                    <a:pt x="724" y="3902"/>
                  </a:lnTo>
                  <a:lnTo>
                    <a:pt x="544" y="3592"/>
                  </a:lnTo>
                  <a:lnTo>
                    <a:pt x="414" y="3282"/>
                  </a:lnTo>
                  <a:lnTo>
                    <a:pt x="337" y="2920"/>
                  </a:lnTo>
                  <a:lnTo>
                    <a:pt x="311" y="2585"/>
                  </a:lnTo>
                  <a:lnTo>
                    <a:pt x="311" y="2352"/>
                  </a:lnTo>
                  <a:lnTo>
                    <a:pt x="363" y="2119"/>
                  </a:lnTo>
                  <a:lnTo>
                    <a:pt x="414" y="1913"/>
                  </a:lnTo>
                  <a:lnTo>
                    <a:pt x="492" y="1706"/>
                  </a:lnTo>
                  <a:lnTo>
                    <a:pt x="569" y="1499"/>
                  </a:lnTo>
                  <a:lnTo>
                    <a:pt x="699" y="1318"/>
                  </a:lnTo>
                  <a:lnTo>
                    <a:pt x="828" y="1137"/>
                  </a:lnTo>
                  <a:lnTo>
                    <a:pt x="983" y="982"/>
                  </a:lnTo>
                  <a:lnTo>
                    <a:pt x="1138" y="827"/>
                  </a:lnTo>
                  <a:lnTo>
                    <a:pt x="1319" y="698"/>
                  </a:lnTo>
                  <a:lnTo>
                    <a:pt x="1500" y="595"/>
                  </a:lnTo>
                  <a:lnTo>
                    <a:pt x="1681" y="491"/>
                  </a:lnTo>
                  <a:lnTo>
                    <a:pt x="1887" y="414"/>
                  </a:lnTo>
                  <a:lnTo>
                    <a:pt x="2120" y="362"/>
                  </a:lnTo>
                  <a:lnTo>
                    <a:pt x="2352" y="336"/>
                  </a:lnTo>
                  <a:lnTo>
                    <a:pt x="2559" y="311"/>
                  </a:lnTo>
                  <a:lnTo>
                    <a:pt x="2792" y="336"/>
                  </a:lnTo>
                  <a:lnTo>
                    <a:pt x="3024" y="362"/>
                  </a:lnTo>
                  <a:lnTo>
                    <a:pt x="3231" y="414"/>
                  </a:lnTo>
                  <a:lnTo>
                    <a:pt x="3438" y="491"/>
                  </a:lnTo>
                  <a:lnTo>
                    <a:pt x="3644" y="595"/>
                  </a:lnTo>
                  <a:lnTo>
                    <a:pt x="3825" y="698"/>
                  </a:lnTo>
                  <a:lnTo>
                    <a:pt x="4006" y="827"/>
                  </a:lnTo>
                  <a:lnTo>
                    <a:pt x="4161" y="982"/>
                  </a:lnTo>
                  <a:lnTo>
                    <a:pt x="4316" y="1137"/>
                  </a:lnTo>
                  <a:lnTo>
                    <a:pt x="4446" y="1318"/>
                  </a:lnTo>
                  <a:lnTo>
                    <a:pt x="4549" y="1499"/>
                  </a:lnTo>
                  <a:lnTo>
                    <a:pt x="4652" y="1706"/>
                  </a:lnTo>
                  <a:lnTo>
                    <a:pt x="4730" y="1913"/>
                  </a:lnTo>
                  <a:lnTo>
                    <a:pt x="4781" y="2119"/>
                  </a:lnTo>
                  <a:lnTo>
                    <a:pt x="4833" y="2352"/>
                  </a:lnTo>
                  <a:lnTo>
                    <a:pt x="4833" y="2585"/>
                  </a:lnTo>
                  <a:lnTo>
                    <a:pt x="4833" y="2817"/>
                  </a:lnTo>
                  <a:lnTo>
                    <a:pt x="4781" y="3024"/>
                  </a:lnTo>
                  <a:lnTo>
                    <a:pt x="4730" y="3256"/>
                  </a:lnTo>
                  <a:lnTo>
                    <a:pt x="4652" y="3463"/>
                  </a:lnTo>
                  <a:lnTo>
                    <a:pt x="4549" y="3644"/>
                  </a:lnTo>
                  <a:lnTo>
                    <a:pt x="4446" y="3851"/>
                  </a:lnTo>
                  <a:lnTo>
                    <a:pt x="4316" y="4006"/>
                  </a:lnTo>
                  <a:lnTo>
                    <a:pt x="4161" y="4187"/>
                  </a:lnTo>
                  <a:lnTo>
                    <a:pt x="4006" y="4316"/>
                  </a:lnTo>
                  <a:lnTo>
                    <a:pt x="3825" y="4445"/>
                  </a:lnTo>
                  <a:lnTo>
                    <a:pt x="3644" y="4574"/>
                  </a:lnTo>
                  <a:lnTo>
                    <a:pt x="3438" y="4652"/>
                  </a:lnTo>
                  <a:lnTo>
                    <a:pt x="3231" y="4729"/>
                  </a:lnTo>
                  <a:lnTo>
                    <a:pt x="3024" y="4807"/>
                  </a:lnTo>
                  <a:lnTo>
                    <a:pt x="2792" y="4833"/>
                  </a:lnTo>
                  <a:lnTo>
                    <a:pt x="2378" y="4833"/>
                  </a:lnTo>
                  <a:lnTo>
                    <a:pt x="2197" y="4807"/>
                  </a:lnTo>
                  <a:lnTo>
                    <a:pt x="2016" y="4781"/>
                  </a:lnTo>
                  <a:lnTo>
                    <a:pt x="1836" y="4729"/>
                  </a:lnTo>
                  <a:lnTo>
                    <a:pt x="1655" y="4652"/>
                  </a:lnTo>
                  <a:lnTo>
                    <a:pt x="1500" y="4574"/>
                  </a:lnTo>
                  <a:lnTo>
                    <a:pt x="1345" y="4471"/>
                  </a:lnTo>
                  <a:lnTo>
                    <a:pt x="1190" y="4368"/>
                  </a:lnTo>
                  <a:lnTo>
                    <a:pt x="1112" y="4342"/>
                  </a:lnTo>
                  <a:lnTo>
                    <a:pt x="1009" y="4342"/>
                  </a:lnTo>
                  <a:lnTo>
                    <a:pt x="957" y="4393"/>
                  </a:lnTo>
                  <a:lnTo>
                    <a:pt x="931" y="4445"/>
                  </a:lnTo>
                  <a:lnTo>
                    <a:pt x="931" y="4497"/>
                  </a:lnTo>
                  <a:lnTo>
                    <a:pt x="957" y="4574"/>
                  </a:lnTo>
                  <a:lnTo>
                    <a:pt x="983" y="4600"/>
                  </a:lnTo>
                  <a:lnTo>
                    <a:pt x="1164" y="4729"/>
                  </a:lnTo>
                  <a:lnTo>
                    <a:pt x="1345" y="4859"/>
                  </a:lnTo>
                  <a:lnTo>
                    <a:pt x="1525" y="4936"/>
                  </a:lnTo>
                  <a:lnTo>
                    <a:pt x="1732" y="5014"/>
                  </a:lnTo>
                  <a:lnTo>
                    <a:pt x="1939" y="5091"/>
                  </a:lnTo>
                  <a:lnTo>
                    <a:pt x="2146" y="5117"/>
                  </a:lnTo>
                  <a:lnTo>
                    <a:pt x="2352" y="5143"/>
                  </a:lnTo>
                  <a:lnTo>
                    <a:pt x="2559" y="5169"/>
                  </a:lnTo>
                  <a:lnTo>
                    <a:pt x="2843" y="5143"/>
                  </a:lnTo>
                  <a:lnTo>
                    <a:pt x="3102" y="5117"/>
                  </a:lnTo>
                  <a:lnTo>
                    <a:pt x="3334" y="5039"/>
                  </a:lnTo>
                  <a:lnTo>
                    <a:pt x="3567" y="4962"/>
                  </a:lnTo>
                  <a:lnTo>
                    <a:pt x="3800" y="4833"/>
                  </a:lnTo>
                  <a:lnTo>
                    <a:pt x="4006" y="4704"/>
                  </a:lnTo>
                  <a:lnTo>
                    <a:pt x="4213" y="4574"/>
                  </a:lnTo>
                  <a:lnTo>
                    <a:pt x="4394" y="4393"/>
                  </a:lnTo>
                  <a:lnTo>
                    <a:pt x="4549" y="4213"/>
                  </a:lnTo>
                  <a:lnTo>
                    <a:pt x="4704" y="4032"/>
                  </a:lnTo>
                  <a:lnTo>
                    <a:pt x="4833" y="3799"/>
                  </a:lnTo>
                  <a:lnTo>
                    <a:pt x="4937" y="3592"/>
                  </a:lnTo>
                  <a:lnTo>
                    <a:pt x="5040" y="3334"/>
                  </a:lnTo>
                  <a:lnTo>
                    <a:pt x="5092" y="3101"/>
                  </a:lnTo>
                  <a:lnTo>
                    <a:pt x="5143" y="2843"/>
                  </a:lnTo>
                  <a:lnTo>
                    <a:pt x="5143" y="2585"/>
                  </a:lnTo>
                  <a:lnTo>
                    <a:pt x="5143" y="2326"/>
                  </a:lnTo>
                  <a:lnTo>
                    <a:pt x="5092" y="2068"/>
                  </a:lnTo>
                  <a:lnTo>
                    <a:pt x="5040" y="1809"/>
                  </a:lnTo>
                  <a:lnTo>
                    <a:pt x="4937" y="1577"/>
                  </a:lnTo>
                  <a:lnTo>
                    <a:pt x="4833" y="1344"/>
                  </a:lnTo>
                  <a:lnTo>
                    <a:pt x="4704" y="1137"/>
                  </a:lnTo>
                  <a:lnTo>
                    <a:pt x="4549" y="931"/>
                  </a:lnTo>
                  <a:lnTo>
                    <a:pt x="4394" y="750"/>
                  </a:lnTo>
                  <a:lnTo>
                    <a:pt x="4213" y="595"/>
                  </a:lnTo>
                  <a:lnTo>
                    <a:pt x="4006" y="440"/>
                  </a:lnTo>
                  <a:lnTo>
                    <a:pt x="3800" y="311"/>
                  </a:lnTo>
                  <a:lnTo>
                    <a:pt x="3567" y="207"/>
                  </a:lnTo>
                  <a:lnTo>
                    <a:pt x="3334" y="104"/>
                  </a:lnTo>
                  <a:lnTo>
                    <a:pt x="3102" y="52"/>
                  </a:lnTo>
                  <a:lnTo>
                    <a:pt x="2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5027750" y="1396500"/>
              <a:ext cx="40725" cy="80775"/>
            </a:xfrm>
            <a:custGeom>
              <a:avLst/>
              <a:gdLst/>
              <a:ahLst/>
              <a:cxnLst/>
              <a:rect l="l" t="t" r="r" b="b"/>
              <a:pathLst>
                <a:path w="1629" h="3231" extrusionOk="0">
                  <a:moveTo>
                    <a:pt x="801" y="362"/>
                  </a:moveTo>
                  <a:lnTo>
                    <a:pt x="1241" y="957"/>
                  </a:lnTo>
                  <a:lnTo>
                    <a:pt x="1086" y="957"/>
                  </a:lnTo>
                  <a:lnTo>
                    <a:pt x="1034" y="983"/>
                  </a:lnTo>
                  <a:lnTo>
                    <a:pt x="1008" y="1034"/>
                  </a:lnTo>
                  <a:lnTo>
                    <a:pt x="982" y="1112"/>
                  </a:lnTo>
                  <a:lnTo>
                    <a:pt x="982" y="2921"/>
                  </a:lnTo>
                  <a:lnTo>
                    <a:pt x="621" y="2921"/>
                  </a:lnTo>
                  <a:lnTo>
                    <a:pt x="621" y="1112"/>
                  </a:lnTo>
                  <a:lnTo>
                    <a:pt x="595" y="1034"/>
                  </a:lnTo>
                  <a:lnTo>
                    <a:pt x="569" y="983"/>
                  </a:lnTo>
                  <a:lnTo>
                    <a:pt x="517" y="957"/>
                  </a:lnTo>
                  <a:lnTo>
                    <a:pt x="362" y="957"/>
                  </a:lnTo>
                  <a:lnTo>
                    <a:pt x="801" y="362"/>
                  </a:lnTo>
                  <a:close/>
                  <a:moveTo>
                    <a:pt x="801" y="1"/>
                  </a:moveTo>
                  <a:lnTo>
                    <a:pt x="698" y="26"/>
                  </a:lnTo>
                  <a:lnTo>
                    <a:pt x="595" y="104"/>
                  </a:lnTo>
                  <a:lnTo>
                    <a:pt x="26" y="853"/>
                  </a:lnTo>
                  <a:lnTo>
                    <a:pt x="0" y="905"/>
                  </a:lnTo>
                  <a:lnTo>
                    <a:pt x="0" y="983"/>
                  </a:lnTo>
                  <a:lnTo>
                    <a:pt x="0" y="1060"/>
                  </a:lnTo>
                  <a:lnTo>
                    <a:pt x="26" y="1112"/>
                  </a:lnTo>
                  <a:lnTo>
                    <a:pt x="52" y="1189"/>
                  </a:lnTo>
                  <a:lnTo>
                    <a:pt x="104" y="1215"/>
                  </a:lnTo>
                  <a:lnTo>
                    <a:pt x="181" y="1241"/>
                  </a:lnTo>
                  <a:lnTo>
                    <a:pt x="233" y="1267"/>
                  </a:lnTo>
                  <a:lnTo>
                    <a:pt x="310" y="1267"/>
                  </a:lnTo>
                  <a:lnTo>
                    <a:pt x="310" y="2972"/>
                  </a:lnTo>
                  <a:lnTo>
                    <a:pt x="310" y="3076"/>
                  </a:lnTo>
                  <a:lnTo>
                    <a:pt x="362" y="3153"/>
                  </a:lnTo>
                  <a:lnTo>
                    <a:pt x="465" y="3231"/>
                  </a:lnTo>
                  <a:lnTo>
                    <a:pt x="1137" y="3231"/>
                  </a:lnTo>
                  <a:lnTo>
                    <a:pt x="1241" y="3153"/>
                  </a:lnTo>
                  <a:lnTo>
                    <a:pt x="1292" y="3076"/>
                  </a:lnTo>
                  <a:lnTo>
                    <a:pt x="1318" y="2972"/>
                  </a:lnTo>
                  <a:lnTo>
                    <a:pt x="1318" y="1267"/>
                  </a:lnTo>
                  <a:lnTo>
                    <a:pt x="1370" y="1267"/>
                  </a:lnTo>
                  <a:lnTo>
                    <a:pt x="1422" y="1241"/>
                  </a:lnTo>
                  <a:lnTo>
                    <a:pt x="1499" y="1215"/>
                  </a:lnTo>
                  <a:lnTo>
                    <a:pt x="1551" y="1189"/>
                  </a:lnTo>
                  <a:lnTo>
                    <a:pt x="1602" y="1112"/>
                  </a:lnTo>
                  <a:lnTo>
                    <a:pt x="1602" y="1060"/>
                  </a:lnTo>
                  <a:lnTo>
                    <a:pt x="1628" y="983"/>
                  </a:lnTo>
                  <a:lnTo>
                    <a:pt x="1602" y="905"/>
                  </a:lnTo>
                  <a:lnTo>
                    <a:pt x="1577" y="853"/>
                  </a:lnTo>
                  <a:lnTo>
                    <a:pt x="1008" y="104"/>
                  </a:lnTo>
                  <a:lnTo>
                    <a:pt x="905" y="26"/>
                  </a:lnTo>
                  <a:lnTo>
                    <a:pt x="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842975" y="1396500"/>
              <a:ext cx="40725" cy="80775"/>
            </a:xfrm>
            <a:custGeom>
              <a:avLst/>
              <a:gdLst/>
              <a:ahLst/>
              <a:cxnLst/>
              <a:rect l="l" t="t" r="r" b="b"/>
              <a:pathLst>
                <a:path w="1629" h="3231" extrusionOk="0">
                  <a:moveTo>
                    <a:pt x="1009" y="311"/>
                  </a:moveTo>
                  <a:lnTo>
                    <a:pt x="1009" y="2145"/>
                  </a:lnTo>
                  <a:lnTo>
                    <a:pt x="1034" y="2197"/>
                  </a:lnTo>
                  <a:lnTo>
                    <a:pt x="1060" y="2249"/>
                  </a:lnTo>
                  <a:lnTo>
                    <a:pt x="1112" y="2275"/>
                  </a:lnTo>
                  <a:lnTo>
                    <a:pt x="1164" y="2300"/>
                  </a:lnTo>
                  <a:lnTo>
                    <a:pt x="1267" y="2300"/>
                  </a:lnTo>
                  <a:lnTo>
                    <a:pt x="828" y="2895"/>
                  </a:lnTo>
                  <a:lnTo>
                    <a:pt x="388" y="2300"/>
                  </a:lnTo>
                  <a:lnTo>
                    <a:pt x="466" y="2300"/>
                  </a:lnTo>
                  <a:lnTo>
                    <a:pt x="543" y="2275"/>
                  </a:lnTo>
                  <a:lnTo>
                    <a:pt x="595" y="2249"/>
                  </a:lnTo>
                  <a:lnTo>
                    <a:pt x="621" y="2197"/>
                  </a:lnTo>
                  <a:lnTo>
                    <a:pt x="647" y="2145"/>
                  </a:lnTo>
                  <a:lnTo>
                    <a:pt x="647" y="311"/>
                  </a:lnTo>
                  <a:close/>
                  <a:moveTo>
                    <a:pt x="569" y="1"/>
                  </a:moveTo>
                  <a:lnTo>
                    <a:pt x="466" y="26"/>
                  </a:lnTo>
                  <a:lnTo>
                    <a:pt x="388" y="78"/>
                  </a:lnTo>
                  <a:lnTo>
                    <a:pt x="337" y="156"/>
                  </a:lnTo>
                  <a:lnTo>
                    <a:pt x="311" y="259"/>
                  </a:lnTo>
                  <a:lnTo>
                    <a:pt x="311" y="1990"/>
                  </a:lnTo>
                  <a:lnTo>
                    <a:pt x="182" y="1990"/>
                  </a:lnTo>
                  <a:lnTo>
                    <a:pt x="130" y="2016"/>
                  </a:lnTo>
                  <a:lnTo>
                    <a:pt x="78" y="2068"/>
                  </a:lnTo>
                  <a:lnTo>
                    <a:pt x="27" y="2120"/>
                  </a:lnTo>
                  <a:lnTo>
                    <a:pt x="1" y="2197"/>
                  </a:lnTo>
                  <a:lnTo>
                    <a:pt x="1" y="2275"/>
                  </a:lnTo>
                  <a:lnTo>
                    <a:pt x="27" y="2326"/>
                  </a:lnTo>
                  <a:lnTo>
                    <a:pt x="52" y="2404"/>
                  </a:lnTo>
                  <a:lnTo>
                    <a:pt x="621" y="3127"/>
                  </a:lnTo>
                  <a:lnTo>
                    <a:pt x="699" y="3205"/>
                  </a:lnTo>
                  <a:lnTo>
                    <a:pt x="828" y="3231"/>
                  </a:lnTo>
                  <a:lnTo>
                    <a:pt x="931" y="3205"/>
                  </a:lnTo>
                  <a:lnTo>
                    <a:pt x="1034" y="3127"/>
                  </a:lnTo>
                  <a:lnTo>
                    <a:pt x="1577" y="2404"/>
                  </a:lnTo>
                  <a:lnTo>
                    <a:pt x="1629" y="2326"/>
                  </a:lnTo>
                  <a:lnTo>
                    <a:pt x="1629" y="2275"/>
                  </a:lnTo>
                  <a:lnTo>
                    <a:pt x="1629" y="2197"/>
                  </a:lnTo>
                  <a:lnTo>
                    <a:pt x="1603" y="2120"/>
                  </a:lnTo>
                  <a:lnTo>
                    <a:pt x="1577" y="2068"/>
                  </a:lnTo>
                  <a:lnTo>
                    <a:pt x="1525" y="2016"/>
                  </a:lnTo>
                  <a:lnTo>
                    <a:pt x="1448" y="1990"/>
                  </a:lnTo>
                  <a:lnTo>
                    <a:pt x="1319" y="1990"/>
                  </a:lnTo>
                  <a:lnTo>
                    <a:pt x="1319" y="259"/>
                  </a:lnTo>
                  <a:lnTo>
                    <a:pt x="1319" y="156"/>
                  </a:lnTo>
                  <a:lnTo>
                    <a:pt x="1241" y="78"/>
                  </a:lnTo>
                  <a:lnTo>
                    <a:pt x="1164" y="26"/>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41"/>
          <p:cNvGrpSpPr/>
          <p:nvPr/>
        </p:nvGrpSpPr>
        <p:grpSpPr>
          <a:xfrm>
            <a:off x="4999765" y="3234912"/>
            <a:ext cx="289251" cy="248442"/>
            <a:chOff x="5584625" y="1352575"/>
            <a:chExt cx="270050" cy="231950"/>
          </a:xfrm>
        </p:grpSpPr>
        <p:sp>
          <p:nvSpPr>
            <p:cNvPr id="464" name="Google Shape;464;p41"/>
            <p:cNvSpPr/>
            <p:nvPr/>
          </p:nvSpPr>
          <p:spPr>
            <a:xfrm>
              <a:off x="5584625" y="1352575"/>
              <a:ext cx="270050" cy="231950"/>
            </a:xfrm>
            <a:custGeom>
              <a:avLst/>
              <a:gdLst/>
              <a:ahLst/>
              <a:cxnLst/>
              <a:rect l="l" t="t" r="r" b="b"/>
              <a:pathLst>
                <a:path w="10802" h="9278" extrusionOk="0">
                  <a:moveTo>
                    <a:pt x="8244" y="2688"/>
                  </a:moveTo>
                  <a:lnTo>
                    <a:pt x="8321" y="2765"/>
                  </a:lnTo>
                  <a:lnTo>
                    <a:pt x="8373" y="2843"/>
                  </a:lnTo>
                  <a:lnTo>
                    <a:pt x="8399" y="2946"/>
                  </a:lnTo>
                  <a:lnTo>
                    <a:pt x="8373" y="3024"/>
                  </a:lnTo>
                  <a:lnTo>
                    <a:pt x="8321" y="3127"/>
                  </a:lnTo>
                  <a:lnTo>
                    <a:pt x="8244" y="3179"/>
                  </a:lnTo>
                  <a:lnTo>
                    <a:pt x="2559" y="3179"/>
                  </a:lnTo>
                  <a:lnTo>
                    <a:pt x="2481" y="3127"/>
                  </a:lnTo>
                  <a:lnTo>
                    <a:pt x="2404" y="3024"/>
                  </a:lnTo>
                  <a:lnTo>
                    <a:pt x="2404" y="2946"/>
                  </a:lnTo>
                  <a:lnTo>
                    <a:pt x="2404" y="2843"/>
                  </a:lnTo>
                  <a:lnTo>
                    <a:pt x="2481" y="2765"/>
                  </a:lnTo>
                  <a:lnTo>
                    <a:pt x="2559" y="2688"/>
                  </a:lnTo>
                  <a:close/>
                  <a:moveTo>
                    <a:pt x="9691" y="1964"/>
                  </a:moveTo>
                  <a:lnTo>
                    <a:pt x="9742" y="1990"/>
                  </a:lnTo>
                  <a:lnTo>
                    <a:pt x="9794" y="2016"/>
                  </a:lnTo>
                  <a:lnTo>
                    <a:pt x="9820" y="2068"/>
                  </a:lnTo>
                  <a:lnTo>
                    <a:pt x="9846" y="2119"/>
                  </a:lnTo>
                  <a:lnTo>
                    <a:pt x="9846" y="3954"/>
                  </a:lnTo>
                  <a:lnTo>
                    <a:pt x="7856" y="3954"/>
                  </a:lnTo>
                  <a:lnTo>
                    <a:pt x="7778" y="3980"/>
                  </a:lnTo>
                  <a:lnTo>
                    <a:pt x="7727" y="4006"/>
                  </a:lnTo>
                  <a:lnTo>
                    <a:pt x="7701" y="4057"/>
                  </a:lnTo>
                  <a:lnTo>
                    <a:pt x="7701" y="4109"/>
                  </a:lnTo>
                  <a:lnTo>
                    <a:pt x="7701" y="4187"/>
                  </a:lnTo>
                  <a:lnTo>
                    <a:pt x="7727" y="4238"/>
                  </a:lnTo>
                  <a:lnTo>
                    <a:pt x="7778" y="4264"/>
                  </a:lnTo>
                  <a:lnTo>
                    <a:pt x="9846" y="4264"/>
                  </a:lnTo>
                  <a:lnTo>
                    <a:pt x="9846" y="6176"/>
                  </a:lnTo>
                  <a:lnTo>
                    <a:pt x="5944" y="6176"/>
                  </a:lnTo>
                  <a:lnTo>
                    <a:pt x="5918" y="6151"/>
                  </a:lnTo>
                  <a:lnTo>
                    <a:pt x="5711" y="5815"/>
                  </a:lnTo>
                  <a:lnTo>
                    <a:pt x="5659" y="5737"/>
                  </a:lnTo>
                  <a:lnTo>
                    <a:pt x="5582" y="5685"/>
                  </a:lnTo>
                  <a:lnTo>
                    <a:pt x="5504" y="5660"/>
                  </a:lnTo>
                  <a:lnTo>
                    <a:pt x="5401" y="5634"/>
                  </a:lnTo>
                  <a:lnTo>
                    <a:pt x="5298" y="5660"/>
                  </a:lnTo>
                  <a:lnTo>
                    <a:pt x="5220" y="5685"/>
                  </a:lnTo>
                  <a:lnTo>
                    <a:pt x="5143" y="5737"/>
                  </a:lnTo>
                  <a:lnTo>
                    <a:pt x="5065" y="5815"/>
                  </a:lnTo>
                  <a:lnTo>
                    <a:pt x="4884" y="6151"/>
                  </a:lnTo>
                  <a:lnTo>
                    <a:pt x="4833" y="6176"/>
                  </a:lnTo>
                  <a:lnTo>
                    <a:pt x="956" y="6176"/>
                  </a:lnTo>
                  <a:lnTo>
                    <a:pt x="956" y="4264"/>
                  </a:lnTo>
                  <a:lnTo>
                    <a:pt x="7210" y="4264"/>
                  </a:lnTo>
                  <a:lnTo>
                    <a:pt x="7262" y="4238"/>
                  </a:lnTo>
                  <a:lnTo>
                    <a:pt x="7313" y="4187"/>
                  </a:lnTo>
                  <a:lnTo>
                    <a:pt x="7313" y="4109"/>
                  </a:lnTo>
                  <a:lnTo>
                    <a:pt x="7313" y="4057"/>
                  </a:lnTo>
                  <a:lnTo>
                    <a:pt x="7262" y="4006"/>
                  </a:lnTo>
                  <a:lnTo>
                    <a:pt x="7210" y="3980"/>
                  </a:lnTo>
                  <a:lnTo>
                    <a:pt x="7158" y="3954"/>
                  </a:lnTo>
                  <a:lnTo>
                    <a:pt x="956" y="3954"/>
                  </a:lnTo>
                  <a:lnTo>
                    <a:pt x="956" y="2119"/>
                  </a:lnTo>
                  <a:lnTo>
                    <a:pt x="956" y="2068"/>
                  </a:lnTo>
                  <a:lnTo>
                    <a:pt x="1008" y="2016"/>
                  </a:lnTo>
                  <a:lnTo>
                    <a:pt x="1060" y="1990"/>
                  </a:lnTo>
                  <a:lnTo>
                    <a:pt x="1111" y="1964"/>
                  </a:lnTo>
                  <a:lnTo>
                    <a:pt x="3334" y="1964"/>
                  </a:lnTo>
                  <a:lnTo>
                    <a:pt x="3334" y="2352"/>
                  </a:lnTo>
                  <a:lnTo>
                    <a:pt x="2662" y="2352"/>
                  </a:lnTo>
                  <a:lnTo>
                    <a:pt x="2533" y="2378"/>
                  </a:lnTo>
                  <a:lnTo>
                    <a:pt x="2429" y="2404"/>
                  </a:lnTo>
                  <a:lnTo>
                    <a:pt x="2326" y="2455"/>
                  </a:lnTo>
                  <a:lnTo>
                    <a:pt x="2248" y="2533"/>
                  </a:lnTo>
                  <a:lnTo>
                    <a:pt x="2171" y="2610"/>
                  </a:lnTo>
                  <a:lnTo>
                    <a:pt x="2119" y="2714"/>
                  </a:lnTo>
                  <a:lnTo>
                    <a:pt x="2093" y="2817"/>
                  </a:lnTo>
                  <a:lnTo>
                    <a:pt x="2068" y="2946"/>
                  </a:lnTo>
                  <a:lnTo>
                    <a:pt x="2093" y="3050"/>
                  </a:lnTo>
                  <a:lnTo>
                    <a:pt x="2119" y="3153"/>
                  </a:lnTo>
                  <a:lnTo>
                    <a:pt x="2171" y="3256"/>
                  </a:lnTo>
                  <a:lnTo>
                    <a:pt x="2248" y="3334"/>
                  </a:lnTo>
                  <a:lnTo>
                    <a:pt x="2326" y="3411"/>
                  </a:lnTo>
                  <a:lnTo>
                    <a:pt x="2429" y="3463"/>
                  </a:lnTo>
                  <a:lnTo>
                    <a:pt x="2533" y="3489"/>
                  </a:lnTo>
                  <a:lnTo>
                    <a:pt x="2662" y="3515"/>
                  </a:lnTo>
                  <a:lnTo>
                    <a:pt x="8140" y="3515"/>
                  </a:lnTo>
                  <a:lnTo>
                    <a:pt x="8244" y="3489"/>
                  </a:lnTo>
                  <a:lnTo>
                    <a:pt x="8373" y="3463"/>
                  </a:lnTo>
                  <a:lnTo>
                    <a:pt x="8450" y="3411"/>
                  </a:lnTo>
                  <a:lnTo>
                    <a:pt x="8554" y="3334"/>
                  </a:lnTo>
                  <a:lnTo>
                    <a:pt x="8605" y="3256"/>
                  </a:lnTo>
                  <a:lnTo>
                    <a:pt x="8657" y="3153"/>
                  </a:lnTo>
                  <a:lnTo>
                    <a:pt x="8709" y="3050"/>
                  </a:lnTo>
                  <a:lnTo>
                    <a:pt x="8709" y="2946"/>
                  </a:lnTo>
                  <a:lnTo>
                    <a:pt x="8709" y="2817"/>
                  </a:lnTo>
                  <a:lnTo>
                    <a:pt x="8657" y="2714"/>
                  </a:lnTo>
                  <a:lnTo>
                    <a:pt x="8605" y="2610"/>
                  </a:lnTo>
                  <a:lnTo>
                    <a:pt x="8554" y="2533"/>
                  </a:lnTo>
                  <a:lnTo>
                    <a:pt x="8450" y="2455"/>
                  </a:lnTo>
                  <a:lnTo>
                    <a:pt x="8373" y="2404"/>
                  </a:lnTo>
                  <a:lnTo>
                    <a:pt x="8244" y="2378"/>
                  </a:lnTo>
                  <a:lnTo>
                    <a:pt x="8140" y="2352"/>
                  </a:lnTo>
                  <a:lnTo>
                    <a:pt x="7468" y="2352"/>
                  </a:lnTo>
                  <a:lnTo>
                    <a:pt x="7468" y="1964"/>
                  </a:lnTo>
                  <a:close/>
                  <a:moveTo>
                    <a:pt x="6486" y="7959"/>
                  </a:moveTo>
                  <a:lnTo>
                    <a:pt x="6486" y="8244"/>
                  </a:lnTo>
                  <a:lnTo>
                    <a:pt x="6461" y="8295"/>
                  </a:lnTo>
                  <a:lnTo>
                    <a:pt x="4316" y="8295"/>
                  </a:lnTo>
                  <a:lnTo>
                    <a:pt x="4316" y="8244"/>
                  </a:lnTo>
                  <a:lnTo>
                    <a:pt x="4316" y="7959"/>
                  </a:lnTo>
                  <a:close/>
                  <a:moveTo>
                    <a:pt x="5427" y="5970"/>
                  </a:moveTo>
                  <a:lnTo>
                    <a:pt x="5453" y="5996"/>
                  </a:lnTo>
                  <a:lnTo>
                    <a:pt x="5634" y="6306"/>
                  </a:lnTo>
                  <a:lnTo>
                    <a:pt x="5685" y="6383"/>
                  </a:lnTo>
                  <a:lnTo>
                    <a:pt x="5763" y="6461"/>
                  </a:lnTo>
                  <a:lnTo>
                    <a:pt x="5866" y="6486"/>
                  </a:lnTo>
                  <a:lnTo>
                    <a:pt x="5944" y="6512"/>
                  </a:lnTo>
                  <a:lnTo>
                    <a:pt x="9846" y="6512"/>
                  </a:lnTo>
                  <a:lnTo>
                    <a:pt x="9846" y="7649"/>
                  </a:lnTo>
                  <a:lnTo>
                    <a:pt x="2894" y="7649"/>
                  </a:lnTo>
                  <a:lnTo>
                    <a:pt x="2843" y="7701"/>
                  </a:lnTo>
                  <a:lnTo>
                    <a:pt x="2817" y="7753"/>
                  </a:lnTo>
                  <a:lnTo>
                    <a:pt x="2791" y="7804"/>
                  </a:lnTo>
                  <a:lnTo>
                    <a:pt x="2817" y="7856"/>
                  </a:lnTo>
                  <a:lnTo>
                    <a:pt x="2843" y="7908"/>
                  </a:lnTo>
                  <a:lnTo>
                    <a:pt x="2894" y="7959"/>
                  </a:lnTo>
                  <a:lnTo>
                    <a:pt x="4006" y="7959"/>
                  </a:lnTo>
                  <a:lnTo>
                    <a:pt x="4006" y="8244"/>
                  </a:lnTo>
                  <a:lnTo>
                    <a:pt x="4031" y="8399"/>
                  </a:lnTo>
                  <a:lnTo>
                    <a:pt x="4109" y="8502"/>
                  </a:lnTo>
                  <a:lnTo>
                    <a:pt x="4212" y="8605"/>
                  </a:lnTo>
                  <a:lnTo>
                    <a:pt x="4367" y="8631"/>
                  </a:lnTo>
                  <a:lnTo>
                    <a:pt x="6435" y="8631"/>
                  </a:lnTo>
                  <a:lnTo>
                    <a:pt x="6564" y="8605"/>
                  </a:lnTo>
                  <a:lnTo>
                    <a:pt x="6693" y="8502"/>
                  </a:lnTo>
                  <a:lnTo>
                    <a:pt x="6771" y="8399"/>
                  </a:lnTo>
                  <a:lnTo>
                    <a:pt x="6796" y="8244"/>
                  </a:lnTo>
                  <a:lnTo>
                    <a:pt x="6796" y="7959"/>
                  </a:lnTo>
                  <a:lnTo>
                    <a:pt x="10414" y="7959"/>
                  </a:lnTo>
                  <a:lnTo>
                    <a:pt x="10466" y="7985"/>
                  </a:lnTo>
                  <a:lnTo>
                    <a:pt x="10466" y="8011"/>
                  </a:lnTo>
                  <a:lnTo>
                    <a:pt x="10466" y="8605"/>
                  </a:lnTo>
                  <a:lnTo>
                    <a:pt x="10440" y="8735"/>
                  </a:lnTo>
                  <a:lnTo>
                    <a:pt x="10363" y="8864"/>
                  </a:lnTo>
                  <a:lnTo>
                    <a:pt x="10259" y="8941"/>
                  </a:lnTo>
                  <a:lnTo>
                    <a:pt x="10104" y="8967"/>
                  </a:lnTo>
                  <a:lnTo>
                    <a:pt x="672" y="8967"/>
                  </a:lnTo>
                  <a:lnTo>
                    <a:pt x="543" y="8941"/>
                  </a:lnTo>
                  <a:lnTo>
                    <a:pt x="414" y="8864"/>
                  </a:lnTo>
                  <a:lnTo>
                    <a:pt x="336" y="8735"/>
                  </a:lnTo>
                  <a:lnTo>
                    <a:pt x="310" y="8605"/>
                  </a:lnTo>
                  <a:lnTo>
                    <a:pt x="310" y="8011"/>
                  </a:lnTo>
                  <a:lnTo>
                    <a:pt x="336" y="7985"/>
                  </a:lnTo>
                  <a:lnTo>
                    <a:pt x="362" y="7959"/>
                  </a:lnTo>
                  <a:lnTo>
                    <a:pt x="2326" y="7959"/>
                  </a:lnTo>
                  <a:lnTo>
                    <a:pt x="2378" y="7908"/>
                  </a:lnTo>
                  <a:lnTo>
                    <a:pt x="2404" y="7856"/>
                  </a:lnTo>
                  <a:lnTo>
                    <a:pt x="2429" y="7804"/>
                  </a:lnTo>
                  <a:lnTo>
                    <a:pt x="2404" y="7753"/>
                  </a:lnTo>
                  <a:lnTo>
                    <a:pt x="2378" y="7701"/>
                  </a:lnTo>
                  <a:lnTo>
                    <a:pt x="2326" y="7649"/>
                  </a:lnTo>
                  <a:lnTo>
                    <a:pt x="956" y="7649"/>
                  </a:lnTo>
                  <a:lnTo>
                    <a:pt x="956" y="6512"/>
                  </a:lnTo>
                  <a:lnTo>
                    <a:pt x="4833" y="6512"/>
                  </a:lnTo>
                  <a:lnTo>
                    <a:pt x="4936" y="6486"/>
                  </a:lnTo>
                  <a:lnTo>
                    <a:pt x="5013" y="6461"/>
                  </a:lnTo>
                  <a:lnTo>
                    <a:pt x="5091" y="6383"/>
                  </a:lnTo>
                  <a:lnTo>
                    <a:pt x="5168" y="6306"/>
                  </a:lnTo>
                  <a:lnTo>
                    <a:pt x="5349" y="5996"/>
                  </a:lnTo>
                  <a:lnTo>
                    <a:pt x="5375" y="5970"/>
                  </a:lnTo>
                  <a:close/>
                  <a:moveTo>
                    <a:pt x="3851" y="0"/>
                  </a:moveTo>
                  <a:lnTo>
                    <a:pt x="3721" y="26"/>
                  </a:lnTo>
                  <a:lnTo>
                    <a:pt x="3618" y="52"/>
                  </a:lnTo>
                  <a:lnTo>
                    <a:pt x="3541" y="104"/>
                  </a:lnTo>
                  <a:lnTo>
                    <a:pt x="3437" y="181"/>
                  </a:lnTo>
                  <a:lnTo>
                    <a:pt x="3385" y="259"/>
                  </a:lnTo>
                  <a:lnTo>
                    <a:pt x="3334" y="362"/>
                  </a:lnTo>
                  <a:lnTo>
                    <a:pt x="3334" y="491"/>
                  </a:lnTo>
                  <a:lnTo>
                    <a:pt x="3334" y="1654"/>
                  </a:lnTo>
                  <a:lnTo>
                    <a:pt x="1008" y="1654"/>
                  </a:lnTo>
                  <a:lnTo>
                    <a:pt x="931" y="1680"/>
                  </a:lnTo>
                  <a:lnTo>
                    <a:pt x="853" y="1732"/>
                  </a:lnTo>
                  <a:lnTo>
                    <a:pt x="776" y="1783"/>
                  </a:lnTo>
                  <a:lnTo>
                    <a:pt x="724" y="1861"/>
                  </a:lnTo>
                  <a:lnTo>
                    <a:pt x="672" y="1938"/>
                  </a:lnTo>
                  <a:lnTo>
                    <a:pt x="646" y="2042"/>
                  </a:lnTo>
                  <a:lnTo>
                    <a:pt x="646" y="2119"/>
                  </a:lnTo>
                  <a:lnTo>
                    <a:pt x="646" y="7649"/>
                  </a:lnTo>
                  <a:lnTo>
                    <a:pt x="362" y="7649"/>
                  </a:lnTo>
                  <a:lnTo>
                    <a:pt x="233" y="7675"/>
                  </a:lnTo>
                  <a:lnTo>
                    <a:pt x="104" y="7753"/>
                  </a:lnTo>
                  <a:lnTo>
                    <a:pt x="26" y="7882"/>
                  </a:lnTo>
                  <a:lnTo>
                    <a:pt x="0" y="8011"/>
                  </a:lnTo>
                  <a:lnTo>
                    <a:pt x="0" y="8605"/>
                  </a:lnTo>
                  <a:lnTo>
                    <a:pt x="26" y="8735"/>
                  </a:lnTo>
                  <a:lnTo>
                    <a:pt x="52" y="8864"/>
                  </a:lnTo>
                  <a:lnTo>
                    <a:pt x="129" y="8993"/>
                  </a:lnTo>
                  <a:lnTo>
                    <a:pt x="207" y="9071"/>
                  </a:lnTo>
                  <a:lnTo>
                    <a:pt x="310" y="9174"/>
                  </a:lnTo>
                  <a:lnTo>
                    <a:pt x="414" y="9226"/>
                  </a:lnTo>
                  <a:lnTo>
                    <a:pt x="543" y="9277"/>
                  </a:lnTo>
                  <a:lnTo>
                    <a:pt x="10233" y="9277"/>
                  </a:lnTo>
                  <a:lnTo>
                    <a:pt x="10363" y="9226"/>
                  </a:lnTo>
                  <a:lnTo>
                    <a:pt x="10492" y="9174"/>
                  </a:lnTo>
                  <a:lnTo>
                    <a:pt x="10595" y="9071"/>
                  </a:lnTo>
                  <a:lnTo>
                    <a:pt x="10673" y="8993"/>
                  </a:lnTo>
                  <a:lnTo>
                    <a:pt x="10724" y="8864"/>
                  </a:lnTo>
                  <a:lnTo>
                    <a:pt x="10776" y="8735"/>
                  </a:lnTo>
                  <a:lnTo>
                    <a:pt x="10802" y="8605"/>
                  </a:lnTo>
                  <a:lnTo>
                    <a:pt x="10802" y="8011"/>
                  </a:lnTo>
                  <a:lnTo>
                    <a:pt x="10750" y="7882"/>
                  </a:lnTo>
                  <a:lnTo>
                    <a:pt x="10673" y="7753"/>
                  </a:lnTo>
                  <a:lnTo>
                    <a:pt x="10569" y="7675"/>
                  </a:lnTo>
                  <a:lnTo>
                    <a:pt x="10414" y="7649"/>
                  </a:lnTo>
                  <a:lnTo>
                    <a:pt x="10156" y="7649"/>
                  </a:lnTo>
                  <a:lnTo>
                    <a:pt x="10156" y="2119"/>
                  </a:lnTo>
                  <a:lnTo>
                    <a:pt x="10156" y="2042"/>
                  </a:lnTo>
                  <a:lnTo>
                    <a:pt x="10130" y="1938"/>
                  </a:lnTo>
                  <a:lnTo>
                    <a:pt x="10078" y="1861"/>
                  </a:lnTo>
                  <a:lnTo>
                    <a:pt x="10027" y="1783"/>
                  </a:lnTo>
                  <a:lnTo>
                    <a:pt x="9949" y="1732"/>
                  </a:lnTo>
                  <a:lnTo>
                    <a:pt x="9872" y="1680"/>
                  </a:lnTo>
                  <a:lnTo>
                    <a:pt x="9768" y="1654"/>
                  </a:lnTo>
                  <a:lnTo>
                    <a:pt x="7468" y="1654"/>
                  </a:lnTo>
                  <a:lnTo>
                    <a:pt x="7468" y="491"/>
                  </a:lnTo>
                  <a:lnTo>
                    <a:pt x="7443" y="362"/>
                  </a:lnTo>
                  <a:lnTo>
                    <a:pt x="7417" y="259"/>
                  </a:lnTo>
                  <a:lnTo>
                    <a:pt x="7339" y="181"/>
                  </a:lnTo>
                  <a:lnTo>
                    <a:pt x="7262" y="104"/>
                  </a:lnTo>
                  <a:lnTo>
                    <a:pt x="7158" y="52"/>
                  </a:lnTo>
                  <a:lnTo>
                    <a:pt x="7055" y="26"/>
                  </a:lnTo>
                  <a:lnTo>
                    <a:pt x="6952" y="0"/>
                  </a:lnTo>
                  <a:lnTo>
                    <a:pt x="6822" y="26"/>
                  </a:lnTo>
                  <a:lnTo>
                    <a:pt x="5504" y="466"/>
                  </a:lnTo>
                  <a:lnTo>
                    <a:pt x="5401" y="491"/>
                  </a:lnTo>
                  <a:lnTo>
                    <a:pt x="5272" y="466"/>
                  </a:lnTo>
                  <a:lnTo>
                    <a:pt x="5039" y="388"/>
                  </a:lnTo>
                  <a:lnTo>
                    <a:pt x="4910" y="388"/>
                  </a:lnTo>
                  <a:lnTo>
                    <a:pt x="4858" y="440"/>
                  </a:lnTo>
                  <a:lnTo>
                    <a:pt x="4833" y="491"/>
                  </a:lnTo>
                  <a:lnTo>
                    <a:pt x="4833" y="543"/>
                  </a:lnTo>
                  <a:lnTo>
                    <a:pt x="4833" y="621"/>
                  </a:lnTo>
                  <a:lnTo>
                    <a:pt x="4884" y="672"/>
                  </a:lnTo>
                  <a:lnTo>
                    <a:pt x="4936" y="698"/>
                  </a:lnTo>
                  <a:lnTo>
                    <a:pt x="5168" y="776"/>
                  </a:lnTo>
                  <a:lnTo>
                    <a:pt x="5298" y="801"/>
                  </a:lnTo>
                  <a:lnTo>
                    <a:pt x="5504" y="801"/>
                  </a:lnTo>
                  <a:lnTo>
                    <a:pt x="5608" y="776"/>
                  </a:lnTo>
                  <a:lnTo>
                    <a:pt x="6926" y="336"/>
                  </a:lnTo>
                  <a:lnTo>
                    <a:pt x="7003" y="336"/>
                  </a:lnTo>
                  <a:lnTo>
                    <a:pt x="7081" y="362"/>
                  </a:lnTo>
                  <a:lnTo>
                    <a:pt x="7132" y="414"/>
                  </a:lnTo>
                  <a:lnTo>
                    <a:pt x="7132" y="491"/>
                  </a:lnTo>
                  <a:lnTo>
                    <a:pt x="7132" y="2352"/>
                  </a:lnTo>
                  <a:lnTo>
                    <a:pt x="3644" y="2352"/>
                  </a:lnTo>
                  <a:lnTo>
                    <a:pt x="3644" y="491"/>
                  </a:lnTo>
                  <a:lnTo>
                    <a:pt x="3670" y="414"/>
                  </a:lnTo>
                  <a:lnTo>
                    <a:pt x="3721" y="362"/>
                  </a:lnTo>
                  <a:lnTo>
                    <a:pt x="3773" y="336"/>
                  </a:lnTo>
                  <a:lnTo>
                    <a:pt x="3851" y="336"/>
                  </a:lnTo>
                  <a:lnTo>
                    <a:pt x="4264" y="466"/>
                  </a:lnTo>
                  <a:lnTo>
                    <a:pt x="4342" y="491"/>
                  </a:lnTo>
                  <a:lnTo>
                    <a:pt x="4393" y="466"/>
                  </a:lnTo>
                  <a:lnTo>
                    <a:pt x="4445" y="440"/>
                  </a:lnTo>
                  <a:lnTo>
                    <a:pt x="4471" y="362"/>
                  </a:lnTo>
                  <a:lnTo>
                    <a:pt x="4471" y="310"/>
                  </a:lnTo>
                  <a:lnTo>
                    <a:pt x="4471" y="259"/>
                  </a:lnTo>
                  <a:lnTo>
                    <a:pt x="4419" y="207"/>
                  </a:lnTo>
                  <a:lnTo>
                    <a:pt x="4367" y="181"/>
                  </a:lnTo>
                  <a:lnTo>
                    <a:pt x="3954" y="26"/>
                  </a:lnTo>
                  <a:lnTo>
                    <a:pt x="3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5638250" y="1467575"/>
              <a:ext cx="53625" cy="31025"/>
            </a:xfrm>
            <a:custGeom>
              <a:avLst/>
              <a:gdLst/>
              <a:ahLst/>
              <a:cxnLst/>
              <a:rect l="l" t="t" r="r" b="b"/>
              <a:pathLst>
                <a:path w="2145" h="1241" extrusionOk="0">
                  <a:moveTo>
                    <a:pt x="1809" y="336"/>
                  </a:moveTo>
                  <a:lnTo>
                    <a:pt x="1783" y="465"/>
                  </a:lnTo>
                  <a:lnTo>
                    <a:pt x="1731" y="569"/>
                  </a:lnTo>
                  <a:lnTo>
                    <a:pt x="1654" y="672"/>
                  </a:lnTo>
                  <a:lnTo>
                    <a:pt x="1551" y="749"/>
                  </a:lnTo>
                  <a:lnTo>
                    <a:pt x="1447" y="827"/>
                  </a:lnTo>
                  <a:lnTo>
                    <a:pt x="1318" y="879"/>
                  </a:lnTo>
                  <a:lnTo>
                    <a:pt x="1189" y="930"/>
                  </a:lnTo>
                  <a:lnTo>
                    <a:pt x="930" y="930"/>
                  </a:lnTo>
                  <a:lnTo>
                    <a:pt x="801" y="879"/>
                  </a:lnTo>
                  <a:lnTo>
                    <a:pt x="698" y="827"/>
                  </a:lnTo>
                  <a:lnTo>
                    <a:pt x="594" y="749"/>
                  </a:lnTo>
                  <a:lnTo>
                    <a:pt x="491" y="672"/>
                  </a:lnTo>
                  <a:lnTo>
                    <a:pt x="414" y="569"/>
                  </a:lnTo>
                  <a:lnTo>
                    <a:pt x="362" y="465"/>
                  </a:lnTo>
                  <a:lnTo>
                    <a:pt x="310" y="336"/>
                  </a:lnTo>
                  <a:close/>
                  <a:moveTo>
                    <a:pt x="259" y="0"/>
                  </a:moveTo>
                  <a:lnTo>
                    <a:pt x="155" y="26"/>
                  </a:lnTo>
                  <a:lnTo>
                    <a:pt x="52" y="103"/>
                  </a:lnTo>
                  <a:lnTo>
                    <a:pt x="0" y="207"/>
                  </a:lnTo>
                  <a:lnTo>
                    <a:pt x="0" y="310"/>
                  </a:lnTo>
                  <a:lnTo>
                    <a:pt x="52" y="491"/>
                  </a:lnTo>
                  <a:lnTo>
                    <a:pt x="129" y="672"/>
                  </a:lnTo>
                  <a:lnTo>
                    <a:pt x="233" y="853"/>
                  </a:lnTo>
                  <a:lnTo>
                    <a:pt x="362" y="982"/>
                  </a:lnTo>
                  <a:lnTo>
                    <a:pt x="517" y="1085"/>
                  </a:lnTo>
                  <a:lnTo>
                    <a:pt x="672" y="1189"/>
                  </a:lnTo>
                  <a:lnTo>
                    <a:pt x="879" y="1240"/>
                  </a:lnTo>
                  <a:lnTo>
                    <a:pt x="1266" y="1240"/>
                  </a:lnTo>
                  <a:lnTo>
                    <a:pt x="1447" y="1189"/>
                  </a:lnTo>
                  <a:lnTo>
                    <a:pt x="1628" y="1085"/>
                  </a:lnTo>
                  <a:lnTo>
                    <a:pt x="1783" y="982"/>
                  </a:lnTo>
                  <a:lnTo>
                    <a:pt x="1912" y="853"/>
                  </a:lnTo>
                  <a:lnTo>
                    <a:pt x="2016" y="672"/>
                  </a:lnTo>
                  <a:lnTo>
                    <a:pt x="2093" y="491"/>
                  </a:lnTo>
                  <a:lnTo>
                    <a:pt x="2145" y="310"/>
                  </a:lnTo>
                  <a:lnTo>
                    <a:pt x="2119" y="207"/>
                  </a:lnTo>
                  <a:lnTo>
                    <a:pt x="2067" y="103"/>
                  </a:lnTo>
                  <a:lnTo>
                    <a:pt x="1990" y="26"/>
                  </a:lnTo>
                  <a:lnTo>
                    <a:pt x="1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5747425" y="1467575"/>
              <a:ext cx="53650" cy="31025"/>
            </a:xfrm>
            <a:custGeom>
              <a:avLst/>
              <a:gdLst/>
              <a:ahLst/>
              <a:cxnLst/>
              <a:rect l="l" t="t" r="r" b="b"/>
              <a:pathLst>
                <a:path w="2146" h="1241" extrusionOk="0">
                  <a:moveTo>
                    <a:pt x="1809" y="336"/>
                  </a:moveTo>
                  <a:lnTo>
                    <a:pt x="1783" y="465"/>
                  </a:lnTo>
                  <a:lnTo>
                    <a:pt x="1706" y="569"/>
                  </a:lnTo>
                  <a:lnTo>
                    <a:pt x="1628" y="672"/>
                  </a:lnTo>
                  <a:lnTo>
                    <a:pt x="1551" y="749"/>
                  </a:lnTo>
                  <a:lnTo>
                    <a:pt x="1447" y="827"/>
                  </a:lnTo>
                  <a:lnTo>
                    <a:pt x="1318" y="879"/>
                  </a:lnTo>
                  <a:lnTo>
                    <a:pt x="1189" y="930"/>
                  </a:lnTo>
                  <a:lnTo>
                    <a:pt x="931" y="930"/>
                  </a:lnTo>
                  <a:lnTo>
                    <a:pt x="801" y="879"/>
                  </a:lnTo>
                  <a:lnTo>
                    <a:pt x="698" y="827"/>
                  </a:lnTo>
                  <a:lnTo>
                    <a:pt x="595" y="749"/>
                  </a:lnTo>
                  <a:lnTo>
                    <a:pt x="491" y="672"/>
                  </a:lnTo>
                  <a:lnTo>
                    <a:pt x="414" y="569"/>
                  </a:lnTo>
                  <a:lnTo>
                    <a:pt x="362" y="465"/>
                  </a:lnTo>
                  <a:lnTo>
                    <a:pt x="310" y="336"/>
                  </a:lnTo>
                  <a:close/>
                  <a:moveTo>
                    <a:pt x="259" y="0"/>
                  </a:moveTo>
                  <a:lnTo>
                    <a:pt x="155" y="26"/>
                  </a:lnTo>
                  <a:lnTo>
                    <a:pt x="52" y="103"/>
                  </a:lnTo>
                  <a:lnTo>
                    <a:pt x="0" y="207"/>
                  </a:lnTo>
                  <a:lnTo>
                    <a:pt x="0" y="310"/>
                  </a:lnTo>
                  <a:lnTo>
                    <a:pt x="26" y="491"/>
                  </a:lnTo>
                  <a:lnTo>
                    <a:pt x="104" y="672"/>
                  </a:lnTo>
                  <a:lnTo>
                    <a:pt x="233" y="853"/>
                  </a:lnTo>
                  <a:lnTo>
                    <a:pt x="362" y="982"/>
                  </a:lnTo>
                  <a:lnTo>
                    <a:pt x="517" y="1085"/>
                  </a:lnTo>
                  <a:lnTo>
                    <a:pt x="672" y="1189"/>
                  </a:lnTo>
                  <a:lnTo>
                    <a:pt x="853" y="1240"/>
                  </a:lnTo>
                  <a:lnTo>
                    <a:pt x="1266" y="1240"/>
                  </a:lnTo>
                  <a:lnTo>
                    <a:pt x="1447" y="1189"/>
                  </a:lnTo>
                  <a:lnTo>
                    <a:pt x="1628" y="1085"/>
                  </a:lnTo>
                  <a:lnTo>
                    <a:pt x="1783" y="982"/>
                  </a:lnTo>
                  <a:lnTo>
                    <a:pt x="1912" y="853"/>
                  </a:lnTo>
                  <a:lnTo>
                    <a:pt x="2016" y="672"/>
                  </a:lnTo>
                  <a:lnTo>
                    <a:pt x="2093" y="491"/>
                  </a:lnTo>
                  <a:lnTo>
                    <a:pt x="2145" y="310"/>
                  </a:lnTo>
                  <a:lnTo>
                    <a:pt x="2119" y="207"/>
                  </a:lnTo>
                  <a:lnTo>
                    <a:pt x="2068" y="103"/>
                  </a:lnTo>
                  <a:lnTo>
                    <a:pt x="1990" y="26"/>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1"/>
          <p:cNvGrpSpPr/>
          <p:nvPr/>
        </p:nvGrpSpPr>
        <p:grpSpPr>
          <a:xfrm>
            <a:off x="3792440" y="1940842"/>
            <a:ext cx="288554" cy="256743"/>
            <a:chOff x="238125" y="2059975"/>
            <a:chExt cx="269400" cy="239700"/>
          </a:xfrm>
        </p:grpSpPr>
        <p:sp>
          <p:nvSpPr>
            <p:cNvPr id="468" name="Google Shape;468;p41"/>
            <p:cNvSpPr/>
            <p:nvPr/>
          </p:nvSpPr>
          <p:spPr>
            <a:xfrm>
              <a:off x="238125" y="2059975"/>
              <a:ext cx="269400" cy="239700"/>
            </a:xfrm>
            <a:custGeom>
              <a:avLst/>
              <a:gdLst/>
              <a:ahLst/>
              <a:cxnLst/>
              <a:rect l="l" t="t" r="r" b="b"/>
              <a:pathLst>
                <a:path w="10776" h="9588" extrusionOk="0">
                  <a:moveTo>
                    <a:pt x="6589" y="7029"/>
                  </a:moveTo>
                  <a:lnTo>
                    <a:pt x="7029" y="8269"/>
                  </a:lnTo>
                  <a:lnTo>
                    <a:pt x="3747" y="8269"/>
                  </a:lnTo>
                  <a:lnTo>
                    <a:pt x="4186" y="7029"/>
                  </a:lnTo>
                  <a:close/>
                  <a:moveTo>
                    <a:pt x="362" y="0"/>
                  </a:moveTo>
                  <a:lnTo>
                    <a:pt x="284" y="26"/>
                  </a:lnTo>
                  <a:lnTo>
                    <a:pt x="207" y="78"/>
                  </a:lnTo>
                  <a:lnTo>
                    <a:pt x="129" y="129"/>
                  </a:lnTo>
                  <a:lnTo>
                    <a:pt x="78" y="207"/>
                  </a:lnTo>
                  <a:lnTo>
                    <a:pt x="26" y="285"/>
                  </a:lnTo>
                  <a:lnTo>
                    <a:pt x="0" y="362"/>
                  </a:lnTo>
                  <a:lnTo>
                    <a:pt x="0" y="465"/>
                  </a:lnTo>
                  <a:lnTo>
                    <a:pt x="0" y="6564"/>
                  </a:lnTo>
                  <a:lnTo>
                    <a:pt x="0" y="6667"/>
                  </a:lnTo>
                  <a:lnTo>
                    <a:pt x="26" y="6745"/>
                  </a:lnTo>
                  <a:lnTo>
                    <a:pt x="78" y="6822"/>
                  </a:lnTo>
                  <a:lnTo>
                    <a:pt x="129" y="6900"/>
                  </a:lnTo>
                  <a:lnTo>
                    <a:pt x="207" y="6952"/>
                  </a:lnTo>
                  <a:lnTo>
                    <a:pt x="284" y="7003"/>
                  </a:lnTo>
                  <a:lnTo>
                    <a:pt x="362" y="7029"/>
                  </a:lnTo>
                  <a:lnTo>
                    <a:pt x="3850" y="7029"/>
                  </a:lnTo>
                  <a:lnTo>
                    <a:pt x="3411" y="8269"/>
                  </a:lnTo>
                  <a:lnTo>
                    <a:pt x="2558" y="8269"/>
                  </a:lnTo>
                  <a:lnTo>
                    <a:pt x="2429" y="8321"/>
                  </a:lnTo>
                  <a:lnTo>
                    <a:pt x="2326" y="8373"/>
                  </a:lnTo>
                  <a:lnTo>
                    <a:pt x="2222" y="8450"/>
                  </a:lnTo>
                  <a:lnTo>
                    <a:pt x="2145" y="8554"/>
                  </a:lnTo>
                  <a:lnTo>
                    <a:pt x="2067" y="8683"/>
                  </a:lnTo>
                  <a:lnTo>
                    <a:pt x="2041" y="8812"/>
                  </a:lnTo>
                  <a:lnTo>
                    <a:pt x="2016" y="8941"/>
                  </a:lnTo>
                  <a:lnTo>
                    <a:pt x="2016" y="9200"/>
                  </a:lnTo>
                  <a:lnTo>
                    <a:pt x="2041" y="9355"/>
                  </a:lnTo>
                  <a:lnTo>
                    <a:pt x="2119" y="9458"/>
                  </a:lnTo>
                  <a:lnTo>
                    <a:pt x="2248" y="9536"/>
                  </a:lnTo>
                  <a:lnTo>
                    <a:pt x="2403" y="9587"/>
                  </a:lnTo>
                  <a:lnTo>
                    <a:pt x="6874" y="9587"/>
                  </a:lnTo>
                  <a:lnTo>
                    <a:pt x="6951" y="9561"/>
                  </a:lnTo>
                  <a:lnTo>
                    <a:pt x="7003" y="9536"/>
                  </a:lnTo>
                  <a:lnTo>
                    <a:pt x="7029" y="9484"/>
                  </a:lnTo>
                  <a:lnTo>
                    <a:pt x="7055" y="9406"/>
                  </a:lnTo>
                  <a:lnTo>
                    <a:pt x="7029" y="9355"/>
                  </a:lnTo>
                  <a:lnTo>
                    <a:pt x="7003" y="9303"/>
                  </a:lnTo>
                  <a:lnTo>
                    <a:pt x="6951" y="9277"/>
                  </a:lnTo>
                  <a:lnTo>
                    <a:pt x="6874" y="9251"/>
                  </a:lnTo>
                  <a:lnTo>
                    <a:pt x="2352" y="9251"/>
                  </a:lnTo>
                  <a:lnTo>
                    <a:pt x="2326" y="9200"/>
                  </a:lnTo>
                  <a:lnTo>
                    <a:pt x="2326" y="8941"/>
                  </a:lnTo>
                  <a:lnTo>
                    <a:pt x="2377" y="8812"/>
                  </a:lnTo>
                  <a:lnTo>
                    <a:pt x="2455" y="8683"/>
                  </a:lnTo>
                  <a:lnTo>
                    <a:pt x="2558" y="8605"/>
                  </a:lnTo>
                  <a:lnTo>
                    <a:pt x="2713" y="8580"/>
                  </a:lnTo>
                  <a:lnTo>
                    <a:pt x="8062" y="8580"/>
                  </a:lnTo>
                  <a:lnTo>
                    <a:pt x="8217" y="8605"/>
                  </a:lnTo>
                  <a:lnTo>
                    <a:pt x="8321" y="8683"/>
                  </a:lnTo>
                  <a:lnTo>
                    <a:pt x="8424" y="8812"/>
                  </a:lnTo>
                  <a:lnTo>
                    <a:pt x="8450" y="8941"/>
                  </a:lnTo>
                  <a:lnTo>
                    <a:pt x="8450" y="9200"/>
                  </a:lnTo>
                  <a:lnTo>
                    <a:pt x="8424" y="9251"/>
                  </a:lnTo>
                  <a:lnTo>
                    <a:pt x="7571" y="9251"/>
                  </a:lnTo>
                  <a:lnTo>
                    <a:pt x="7520" y="9277"/>
                  </a:lnTo>
                  <a:lnTo>
                    <a:pt x="7468" y="9303"/>
                  </a:lnTo>
                  <a:lnTo>
                    <a:pt x="7416" y="9355"/>
                  </a:lnTo>
                  <a:lnTo>
                    <a:pt x="7416" y="9406"/>
                  </a:lnTo>
                  <a:lnTo>
                    <a:pt x="7416" y="9484"/>
                  </a:lnTo>
                  <a:lnTo>
                    <a:pt x="7468" y="9536"/>
                  </a:lnTo>
                  <a:lnTo>
                    <a:pt x="7520" y="9561"/>
                  </a:lnTo>
                  <a:lnTo>
                    <a:pt x="7571" y="9587"/>
                  </a:lnTo>
                  <a:lnTo>
                    <a:pt x="8398" y="9587"/>
                  </a:lnTo>
                  <a:lnTo>
                    <a:pt x="8528" y="9536"/>
                  </a:lnTo>
                  <a:lnTo>
                    <a:pt x="8657" y="9458"/>
                  </a:lnTo>
                  <a:lnTo>
                    <a:pt x="8734" y="9355"/>
                  </a:lnTo>
                  <a:lnTo>
                    <a:pt x="8760" y="9200"/>
                  </a:lnTo>
                  <a:lnTo>
                    <a:pt x="8760" y="8941"/>
                  </a:lnTo>
                  <a:lnTo>
                    <a:pt x="8734" y="8812"/>
                  </a:lnTo>
                  <a:lnTo>
                    <a:pt x="8708" y="8683"/>
                  </a:lnTo>
                  <a:lnTo>
                    <a:pt x="8631" y="8554"/>
                  </a:lnTo>
                  <a:lnTo>
                    <a:pt x="8553" y="8450"/>
                  </a:lnTo>
                  <a:lnTo>
                    <a:pt x="8450" y="8373"/>
                  </a:lnTo>
                  <a:lnTo>
                    <a:pt x="8347" y="8321"/>
                  </a:lnTo>
                  <a:lnTo>
                    <a:pt x="8217" y="8269"/>
                  </a:lnTo>
                  <a:lnTo>
                    <a:pt x="7365" y="8269"/>
                  </a:lnTo>
                  <a:lnTo>
                    <a:pt x="6925" y="7029"/>
                  </a:lnTo>
                  <a:lnTo>
                    <a:pt x="10414" y="7029"/>
                  </a:lnTo>
                  <a:lnTo>
                    <a:pt x="10491" y="7003"/>
                  </a:lnTo>
                  <a:lnTo>
                    <a:pt x="10569" y="6952"/>
                  </a:lnTo>
                  <a:lnTo>
                    <a:pt x="10647" y="6900"/>
                  </a:lnTo>
                  <a:lnTo>
                    <a:pt x="10698" y="6822"/>
                  </a:lnTo>
                  <a:lnTo>
                    <a:pt x="10750" y="6745"/>
                  </a:lnTo>
                  <a:lnTo>
                    <a:pt x="10776" y="6667"/>
                  </a:lnTo>
                  <a:lnTo>
                    <a:pt x="10776" y="6564"/>
                  </a:lnTo>
                  <a:lnTo>
                    <a:pt x="10776" y="465"/>
                  </a:lnTo>
                  <a:lnTo>
                    <a:pt x="10776" y="362"/>
                  </a:lnTo>
                  <a:lnTo>
                    <a:pt x="10750" y="285"/>
                  </a:lnTo>
                  <a:lnTo>
                    <a:pt x="10698" y="207"/>
                  </a:lnTo>
                  <a:lnTo>
                    <a:pt x="10647" y="129"/>
                  </a:lnTo>
                  <a:lnTo>
                    <a:pt x="10569" y="78"/>
                  </a:lnTo>
                  <a:lnTo>
                    <a:pt x="10491" y="26"/>
                  </a:lnTo>
                  <a:lnTo>
                    <a:pt x="10414" y="0"/>
                  </a:lnTo>
                  <a:lnTo>
                    <a:pt x="8657" y="0"/>
                  </a:lnTo>
                  <a:lnTo>
                    <a:pt x="8605" y="26"/>
                  </a:lnTo>
                  <a:lnTo>
                    <a:pt x="8579" y="78"/>
                  </a:lnTo>
                  <a:lnTo>
                    <a:pt x="8553" y="155"/>
                  </a:lnTo>
                  <a:lnTo>
                    <a:pt x="8579" y="207"/>
                  </a:lnTo>
                  <a:lnTo>
                    <a:pt x="8605" y="259"/>
                  </a:lnTo>
                  <a:lnTo>
                    <a:pt x="8657" y="285"/>
                  </a:lnTo>
                  <a:lnTo>
                    <a:pt x="8708" y="310"/>
                  </a:lnTo>
                  <a:lnTo>
                    <a:pt x="10362" y="310"/>
                  </a:lnTo>
                  <a:lnTo>
                    <a:pt x="10414" y="362"/>
                  </a:lnTo>
                  <a:lnTo>
                    <a:pt x="10466" y="388"/>
                  </a:lnTo>
                  <a:lnTo>
                    <a:pt x="10466" y="465"/>
                  </a:lnTo>
                  <a:lnTo>
                    <a:pt x="10466" y="6564"/>
                  </a:lnTo>
                  <a:lnTo>
                    <a:pt x="10466" y="6616"/>
                  </a:lnTo>
                  <a:lnTo>
                    <a:pt x="10414" y="6667"/>
                  </a:lnTo>
                  <a:lnTo>
                    <a:pt x="10362" y="6719"/>
                  </a:lnTo>
                  <a:lnTo>
                    <a:pt x="413" y="6719"/>
                  </a:lnTo>
                  <a:lnTo>
                    <a:pt x="362" y="6667"/>
                  </a:lnTo>
                  <a:lnTo>
                    <a:pt x="310" y="6616"/>
                  </a:lnTo>
                  <a:lnTo>
                    <a:pt x="310" y="6564"/>
                  </a:lnTo>
                  <a:lnTo>
                    <a:pt x="310" y="465"/>
                  </a:lnTo>
                  <a:lnTo>
                    <a:pt x="310" y="388"/>
                  </a:lnTo>
                  <a:lnTo>
                    <a:pt x="362" y="362"/>
                  </a:lnTo>
                  <a:lnTo>
                    <a:pt x="413" y="310"/>
                  </a:lnTo>
                  <a:lnTo>
                    <a:pt x="8011" y="310"/>
                  </a:lnTo>
                  <a:lnTo>
                    <a:pt x="8088" y="285"/>
                  </a:lnTo>
                  <a:lnTo>
                    <a:pt x="8140" y="259"/>
                  </a:lnTo>
                  <a:lnTo>
                    <a:pt x="8166" y="207"/>
                  </a:lnTo>
                  <a:lnTo>
                    <a:pt x="8166" y="155"/>
                  </a:lnTo>
                  <a:lnTo>
                    <a:pt x="8166" y="78"/>
                  </a:lnTo>
                  <a:lnTo>
                    <a:pt x="8140" y="26"/>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338250" y="2137500"/>
              <a:ext cx="69150" cy="60100"/>
            </a:xfrm>
            <a:custGeom>
              <a:avLst/>
              <a:gdLst/>
              <a:ahLst/>
              <a:cxnLst/>
              <a:rect l="l" t="t" r="r" b="b"/>
              <a:pathLst>
                <a:path w="2766" h="2404" extrusionOk="0">
                  <a:moveTo>
                    <a:pt x="1396" y="440"/>
                  </a:moveTo>
                  <a:lnTo>
                    <a:pt x="1525" y="465"/>
                  </a:lnTo>
                  <a:lnTo>
                    <a:pt x="1654" y="517"/>
                  </a:lnTo>
                  <a:lnTo>
                    <a:pt x="1758" y="620"/>
                  </a:lnTo>
                  <a:lnTo>
                    <a:pt x="1835" y="750"/>
                  </a:lnTo>
                  <a:lnTo>
                    <a:pt x="931" y="750"/>
                  </a:lnTo>
                  <a:lnTo>
                    <a:pt x="1008" y="620"/>
                  </a:lnTo>
                  <a:lnTo>
                    <a:pt x="1112" y="517"/>
                  </a:lnTo>
                  <a:lnTo>
                    <a:pt x="1241" y="465"/>
                  </a:lnTo>
                  <a:lnTo>
                    <a:pt x="1396" y="440"/>
                  </a:lnTo>
                  <a:close/>
                  <a:moveTo>
                    <a:pt x="1215" y="1060"/>
                  </a:moveTo>
                  <a:lnTo>
                    <a:pt x="1215" y="1887"/>
                  </a:lnTo>
                  <a:lnTo>
                    <a:pt x="1112" y="1835"/>
                  </a:lnTo>
                  <a:lnTo>
                    <a:pt x="1008" y="1732"/>
                  </a:lnTo>
                  <a:lnTo>
                    <a:pt x="931" y="1602"/>
                  </a:lnTo>
                  <a:lnTo>
                    <a:pt x="905" y="1447"/>
                  </a:lnTo>
                  <a:lnTo>
                    <a:pt x="905" y="1060"/>
                  </a:lnTo>
                  <a:close/>
                  <a:moveTo>
                    <a:pt x="1861" y="1060"/>
                  </a:moveTo>
                  <a:lnTo>
                    <a:pt x="1861" y="1447"/>
                  </a:lnTo>
                  <a:lnTo>
                    <a:pt x="1835" y="1602"/>
                  </a:lnTo>
                  <a:lnTo>
                    <a:pt x="1758" y="1732"/>
                  </a:lnTo>
                  <a:lnTo>
                    <a:pt x="1680" y="1835"/>
                  </a:lnTo>
                  <a:lnTo>
                    <a:pt x="1551" y="1887"/>
                  </a:lnTo>
                  <a:lnTo>
                    <a:pt x="1551" y="1060"/>
                  </a:lnTo>
                  <a:close/>
                  <a:moveTo>
                    <a:pt x="414" y="0"/>
                  </a:moveTo>
                  <a:lnTo>
                    <a:pt x="362" y="26"/>
                  </a:lnTo>
                  <a:lnTo>
                    <a:pt x="310" y="52"/>
                  </a:lnTo>
                  <a:lnTo>
                    <a:pt x="259" y="104"/>
                  </a:lnTo>
                  <a:lnTo>
                    <a:pt x="259" y="155"/>
                  </a:lnTo>
                  <a:lnTo>
                    <a:pt x="259" y="491"/>
                  </a:lnTo>
                  <a:lnTo>
                    <a:pt x="259" y="595"/>
                  </a:lnTo>
                  <a:lnTo>
                    <a:pt x="310" y="672"/>
                  </a:lnTo>
                  <a:lnTo>
                    <a:pt x="388" y="750"/>
                  </a:lnTo>
                  <a:lnTo>
                    <a:pt x="465" y="827"/>
                  </a:lnTo>
                  <a:lnTo>
                    <a:pt x="595" y="879"/>
                  </a:lnTo>
                  <a:lnTo>
                    <a:pt x="595" y="905"/>
                  </a:lnTo>
                  <a:lnTo>
                    <a:pt x="595" y="1060"/>
                  </a:lnTo>
                  <a:lnTo>
                    <a:pt x="104" y="1060"/>
                  </a:lnTo>
                  <a:lnTo>
                    <a:pt x="52" y="1086"/>
                  </a:lnTo>
                  <a:lnTo>
                    <a:pt x="0" y="1137"/>
                  </a:lnTo>
                  <a:lnTo>
                    <a:pt x="0" y="1215"/>
                  </a:lnTo>
                  <a:lnTo>
                    <a:pt x="0" y="1266"/>
                  </a:lnTo>
                  <a:lnTo>
                    <a:pt x="52" y="1318"/>
                  </a:lnTo>
                  <a:lnTo>
                    <a:pt x="104" y="1344"/>
                  </a:lnTo>
                  <a:lnTo>
                    <a:pt x="155" y="1370"/>
                  </a:lnTo>
                  <a:lnTo>
                    <a:pt x="595" y="1370"/>
                  </a:lnTo>
                  <a:lnTo>
                    <a:pt x="595" y="1447"/>
                  </a:lnTo>
                  <a:lnTo>
                    <a:pt x="595" y="1525"/>
                  </a:lnTo>
                  <a:lnTo>
                    <a:pt x="465" y="1602"/>
                  </a:lnTo>
                  <a:lnTo>
                    <a:pt x="388" y="1654"/>
                  </a:lnTo>
                  <a:lnTo>
                    <a:pt x="310" y="1732"/>
                  </a:lnTo>
                  <a:lnTo>
                    <a:pt x="259" y="1835"/>
                  </a:lnTo>
                  <a:lnTo>
                    <a:pt x="259" y="1938"/>
                  </a:lnTo>
                  <a:lnTo>
                    <a:pt x="259" y="2248"/>
                  </a:lnTo>
                  <a:lnTo>
                    <a:pt x="259" y="2300"/>
                  </a:lnTo>
                  <a:lnTo>
                    <a:pt x="310" y="2352"/>
                  </a:lnTo>
                  <a:lnTo>
                    <a:pt x="362" y="2403"/>
                  </a:lnTo>
                  <a:lnTo>
                    <a:pt x="465" y="2403"/>
                  </a:lnTo>
                  <a:lnTo>
                    <a:pt x="517" y="2352"/>
                  </a:lnTo>
                  <a:lnTo>
                    <a:pt x="569" y="2300"/>
                  </a:lnTo>
                  <a:lnTo>
                    <a:pt x="569" y="2248"/>
                  </a:lnTo>
                  <a:lnTo>
                    <a:pt x="569" y="1938"/>
                  </a:lnTo>
                  <a:lnTo>
                    <a:pt x="569" y="1912"/>
                  </a:lnTo>
                  <a:lnTo>
                    <a:pt x="595" y="1887"/>
                  </a:lnTo>
                  <a:lnTo>
                    <a:pt x="698" y="1835"/>
                  </a:lnTo>
                  <a:lnTo>
                    <a:pt x="827" y="1990"/>
                  </a:lnTo>
                  <a:lnTo>
                    <a:pt x="982" y="2119"/>
                  </a:lnTo>
                  <a:lnTo>
                    <a:pt x="1163" y="2223"/>
                  </a:lnTo>
                  <a:lnTo>
                    <a:pt x="1396" y="2248"/>
                  </a:lnTo>
                  <a:lnTo>
                    <a:pt x="1603" y="2223"/>
                  </a:lnTo>
                  <a:lnTo>
                    <a:pt x="1783" y="2119"/>
                  </a:lnTo>
                  <a:lnTo>
                    <a:pt x="1938" y="1990"/>
                  </a:lnTo>
                  <a:lnTo>
                    <a:pt x="2068" y="1835"/>
                  </a:lnTo>
                  <a:lnTo>
                    <a:pt x="2171" y="1887"/>
                  </a:lnTo>
                  <a:lnTo>
                    <a:pt x="2197" y="1912"/>
                  </a:lnTo>
                  <a:lnTo>
                    <a:pt x="2197" y="1938"/>
                  </a:lnTo>
                  <a:lnTo>
                    <a:pt x="2197" y="2248"/>
                  </a:lnTo>
                  <a:lnTo>
                    <a:pt x="2197" y="2300"/>
                  </a:lnTo>
                  <a:lnTo>
                    <a:pt x="2249" y="2352"/>
                  </a:lnTo>
                  <a:lnTo>
                    <a:pt x="2300" y="2403"/>
                  </a:lnTo>
                  <a:lnTo>
                    <a:pt x="2404" y="2403"/>
                  </a:lnTo>
                  <a:lnTo>
                    <a:pt x="2455" y="2352"/>
                  </a:lnTo>
                  <a:lnTo>
                    <a:pt x="2507" y="2300"/>
                  </a:lnTo>
                  <a:lnTo>
                    <a:pt x="2507" y="2248"/>
                  </a:lnTo>
                  <a:lnTo>
                    <a:pt x="2507" y="1938"/>
                  </a:lnTo>
                  <a:lnTo>
                    <a:pt x="2507" y="1835"/>
                  </a:lnTo>
                  <a:lnTo>
                    <a:pt x="2455" y="1732"/>
                  </a:lnTo>
                  <a:lnTo>
                    <a:pt x="2378" y="1654"/>
                  </a:lnTo>
                  <a:lnTo>
                    <a:pt x="2300" y="1602"/>
                  </a:lnTo>
                  <a:lnTo>
                    <a:pt x="2171" y="1525"/>
                  </a:lnTo>
                  <a:lnTo>
                    <a:pt x="2171" y="1447"/>
                  </a:lnTo>
                  <a:lnTo>
                    <a:pt x="2171" y="1370"/>
                  </a:lnTo>
                  <a:lnTo>
                    <a:pt x="2610" y="1370"/>
                  </a:lnTo>
                  <a:lnTo>
                    <a:pt x="2688" y="1344"/>
                  </a:lnTo>
                  <a:lnTo>
                    <a:pt x="2740" y="1318"/>
                  </a:lnTo>
                  <a:lnTo>
                    <a:pt x="2765" y="1266"/>
                  </a:lnTo>
                  <a:lnTo>
                    <a:pt x="2765" y="1215"/>
                  </a:lnTo>
                  <a:lnTo>
                    <a:pt x="2765" y="1137"/>
                  </a:lnTo>
                  <a:lnTo>
                    <a:pt x="2740" y="1086"/>
                  </a:lnTo>
                  <a:lnTo>
                    <a:pt x="2688" y="1060"/>
                  </a:lnTo>
                  <a:lnTo>
                    <a:pt x="2171" y="1060"/>
                  </a:lnTo>
                  <a:lnTo>
                    <a:pt x="2171" y="905"/>
                  </a:lnTo>
                  <a:lnTo>
                    <a:pt x="2171" y="879"/>
                  </a:lnTo>
                  <a:lnTo>
                    <a:pt x="2300" y="827"/>
                  </a:lnTo>
                  <a:lnTo>
                    <a:pt x="2378" y="750"/>
                  </a:lnTo>
                  <a:lnTo>
                    <a:pt x="2455" y="672"/>
                  </a:lnTo>
                  <a:lnTo>
                    <a:pt x="2507" y="595"/>
                  </a:lnTo>
                  <a:lnTo>
                    <a:pt x="2507" y="491"/>
                  </a:lnTo>
                  <a:lnTo>
                    <a:pt x="2507" y="155"/>
                  </a:lnTo>
                  <a:lnTo>
                    <a:pt x="2507" y="104"/>
                  </a:lnTo>
                  <a:lnTo>
                    <a:pt x="2455" y="52"/>
                  </a:lnTo>
                  <a:lnTo>
                    <a:pt x="2404" y="26"/>
                  </a:lnTo>
                  <a:lnTo>
                    <a:pt x="2352" y="0"/>
                  </a:lnTo>
                  <a:lnTo>
                    <a:pt x="2300" y="26"/>
                  </a:lnTo>
                  <a:lnTo>
                    <a:pt x="2249" y="52"/>
                  </a:lnTo>
                  <a:lnTo>
                    <a:pt x="2197" y="104"/>
                  </a:lnTo>
                  <a:lnTo>
                    <a:pt x="2197" y="155"/>
                  </a:lnTo>
                  <a:lnTo>
                    <a:pt x="2197" y="491"/>
                  </a:lnTo>
                  <a:lnTo>
                    <a:pt x="2197" y="517"/>
                  </a:lnTo>
                  <a:lnTo>
                    <a:pt x="2171" y="543"/>
                  </a:lnTo>
                  <a:lnTo>
                    <a:pt x="2093" y="569"/>
                  </a:lnTo>
                  <a:lnTo>
                    <a:pt x="1964" y="388"/>
                  </a:lnTo>
                  <a:lnTo>
                    <a:pt x="1809" y="233"/>
                  </a:lnTo>
                  <a:lnTo>
                    <a:pt x="1706" y="181"/>
                  </a:lnTo>
                  <a:lnTo>
                    <a:pt x="1603" y="155"/>
                  </a:lnTo>
                  <a:lnTo>
                    <a:pt x="1499" y="129"/>
                  </a:lnTo>
                  <a:lnTo>
                    <a:pt x="1396" y="104"/>
                  </a:lnTo>
                  <a:lnTo>
                    <a:pt x="1267" y="129"/>
                  </a:lnTo>
                  <a:lnTo>
                    <a:pt x="1163" y="155"/>
                  </a:lnTo>
                  <a:lnTo>
                    <a:pt x="1060" y="181"/>
                  </a:lnTo>
                  <a:lnTo>
                    <a:pt x="956" y="233"/>
                  </a:lnTo>
                  <a:lnTo>
                    <a:pt x="801" y="388"/>
                  </a:lnTo>
                  <a:lnTo>
                    <a:pt x="672" y="569"/>
                  </a:lnTo>
                  <a:lnTo>
                    <a:pt x="595" y="543"/>
                  </a:lnTo>
                  <a:lnTo>
                    <a:pt x="569" y="517"/>
                  </a:lnTo>
                  <a:lnTo>
                    <a:pt x="569" y="491"/>
                  </a:lnTo>
                  <a:lnTo>
                    <a:pt x="569" y="155"/>
                  </a:lnTo>
                  <a:lnTo>
                    <a:pt x="569" y="104"/>
                  </a:lnTo>
                  <a:lnTo>
                    <a:pt x="517" y="52"/>
                  </a:lnTo>
                  <a:lnTo>
                    <a:pt x="465" y="26"/>
                  </a:lnTo>
                  <a:lnTo>
                    <a:pt x="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299475" y="2153650"/>
              <a:ext cx="22000" cy="21975"/>
            </a:xfrm>
            <a:custGeom>
              <a:avLst/>
              <a:gdLst/>
              <a:ahLst/>
              <a:cxnLst/>
              <a:rect l="l" t="t" r="r" b="b"/>
              <a:pathLst>
                <a:path w="880" h="879" extrusionOk="0">
                  <a:moveTo>
                    <a:pt x="492" y="310"/>
                  </a:moveTo>
                  <a:lnTo>
                    <a:pt x="544" y="336"/>
                  </a:lnTo>
                  <a:lnTo>
                    <a:pt x="569" y="388"/>
                  </a:lnTo>
                  <a:lnTo>
                    <a:pt x="569" y="440"/>
                  </a:lnTo>
                  <a:lnTo>
                    <a:pt x="569" y="491"/>
                  </a:lnTo>
                  <a:lnTo>
                    <a:pt x="544" y="517"/>
                  </a:lnTo>
                  <a:lnTo>
                    <a:pt x="492" y="543"/>
                  </a:lnTo>
                  <a:lnTo>
                    <a:pt x="440" y="569"/>
                  </a:lnTo>
                  <a:lnTo>
                    <a:pt x="389" y="543"/>
                  </a:lnTo>
                  <a:lnTo>
                    <a:pt x="363" y="517"/>
                  </a:lnTo>
                  <a:lnTo>
                    <a:pt x="337" y="491"/>
                  </a:lnTo>
                  <a:lnTo>
                    <a:pt x="311" y="440"/>
                  </a:lnTo>
                  <a:lnTo>
                    <a:pt x="337" y="388"/>
                  </a:lnTo>
                  <a:lnTo>
                    <a:pt x="363" y="336"/>
                  </a:lnTo>
                  <a:lnTo>
                    <a:pt x="389" y="310"/>
                  </a:lnTo>
                  <a:close/>
                  <a:moveTo>
                    <a:pt x="363" y="0"/>
                  </a:moveTo>
                  <a:lnTo>
                    <a:pt x="259" y="26"/>
                  </a:lnTo>
                  <a:lnTo>
                    <a:pt x="208" y="78"/>
                  </a:lnTo>
                  <a:lnTo>
                    <a:pt x="130" y="129"/>
                  </a:lnTo>
                  <a:lnTo>
                    <a:pt x="78" y="181"/>
                  </a:lnTo>
                  <a:lnTo>
                    <a:pt x="27" y="259"/>
                  </a:lnTo>
                  <a:lnTo>
                    <a:pt x="1" y="336"/>
                  </a:lnTo>
                  <a:lnTo>
                    <a:pt x="1" y="440"/>
                  </a:lnTo>
                  <a:lnTo>
                    <a:pt x="1" y="517"/>
                  </a:lnTo>
                  <a:lnTo>
                    <a:pt x="27" y="595"/>
                  </a:lnTo>
                  <a:lnTo>
                    <a:pt x="78" y="672"/>
                  </a:lnTo>
                  <a:lnTo>
                    <a:pt x="130" y="750"/>
                  </a:lnTo>
                  <a:lnTo>
                    <a:pt x="208" y="801"/>
                  </a:lnTo>
                  <a:lnTo>
                    <a:pt x="259" y="853"/>
                  </a:lnTo>
                  <a:lnTo>
                    <a:pt x="363" y="879"/>
                  </a:lnTo>
                  <a:lnTo>
                    <a:pt x="544" y="879"/>
                  </a:lnTo>
                  <a:lnTo>
                    <a:pt x="621" y="853"/>
                  </a:lnTo>
                  <a:lnTo>
                    <a:pt x="699" y="801"/>
                  </a:lnTo>
                  <a:lnTo>
                    <a:pt x="750" y="750"/>
                  </a:lnTo>
                  <a:lnTo>
                    <a:pt x="802" y="672"/>
                  </a:lnTo>
                  <a:lnTo>
                    <a:pt x="854" y="595"/>
                  </a:lnTo>
                  <a:lnTo>
                    <a:pt x="879" y="517"/>
                  </a:lnTo>
                  <a:lnTo>
                    <a:pt x="879" y="440"/>
                  </a:lnTo>
                  <a:lnTo>
                    <a:pt x="879" y="336"/>
                  </a:lnTo>
                  <a:lnTo>
                    <a:pt x="854" y="259"/>
                  </a:lnTo>
                  <a:lnTo>
                    <a:pt x="802" y="181"/>
                  </a:lnTo>
                  <a:lnTo>
                    <a:pt x="750" y="129"/>
                  </a:lnTo>
                  <a:lnTo>
                    <a:pt x="699" y="78"/>
                  </a:lnTo>
                  <a:lnTo>
                    <a:pt x="621" y="26"/>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269775" y="2078050"/>
              <a:ext cx="206100" cy="139575"/>
            </a:xfrm>
            <a:custGeom>
              <a:avLst/>
              <a:gdLst/>
              <a:ahLst/>
              <a:cxnLst/>
              <a:rect l="l" t="t" r="r" b="b"/>
              <a:pathLst>
                <a:path w="8244" h="5583" extrusionOk="0">
                  <a:moveTo>
                    <a:pt x="1680" y="1060"/>
                  </a:moveTo>
                  <a:lnTo>
                    <a:pt x="1732" y="1086"/>
                  </a:lnTo>
                  <a:lnTo>
                    <a:pt x="1757" y="1112"/>
                  </a:lnTo>
                  <a:lnTo>
                    <a:pt x="1757" y="1164"/>
                  </a:lnTo>
                  <a:lnTo>
                    <a:pt x="1757" y="2404"/>
                  </a:lnTo>
                  <a:lnTo>
                    <a:pt x="1757" y="2456"/>
                  </a:lnTo>
                  <a:lnTo>
                    <a:pt x="1732" y="2507"/>
                  </a:lnTo>
                  <a:lnTo>
                    <a:pt x="1680" y="2533"/>
                  </a:lnTo>
                  <a:lnTo>
                    <a:pt x="1577" y="2533"/>
                  </a:lnTo>
                  <a:lnTo>
                    <a:pt x="1551" y="2507"/>
                  </a:lnTo>
                  <a:lnTo>
                    <a:pt x="1525" y="2456"/>
                  </a:lnTo>
                  <a:lnTo>
                    <a:pt x="1499" y="2404"/>
                  </a:lnTo>
                  <a:lnTo>
                    <a:pt x="1499" y="1164"/>
                  </a:lnTo>
                  <a:lnTo>
                    <a:pt x="1525" y="1112"/>
                  </a:lnTo>
                  <a:lnTo>
                    <a:pt x="1551" y="1086"/>
                  </a:lnTo>
                  <a:lnTo>
                    <a:pt x="1577" y="1060"/>
                  </a:lnTo>
                  <a:close/>
                  <a:moveTo>
                    <a:pt x="4471" y="1"/>
                  </a:moveTo>
                  <a:lnTo>
                    <a:pt x="4290" y="27"/>
                  </a:lnTo>
                  <a:lnTo>
                    <a:pt x="3954" y="104"/>
                  </a:lnTo>
                  <a:lnTo>
                    <a:pt x="3670" y="233"/>
                  </a:lnTo>
                  <a:lnTo>
                    <a:pt x="3385" y="388"/>
                  </a:lnTo>
                  <a:lnTo>
                    <a:pt x="3153" y="621"/>
                  </a:lnTo>
                  <a:lnTo>
                    <a:pt x="2972" y="879"/>
                  </a:lnTo>
                  <a:lnTo>
                    <a:pt x="2817" y="1190"/>
                  </a:lnTo>
                  <a:lnTo>
                    <a:pt x="2714" y="1500"/>
                  </a:lnTo>
                  <a:lnTo>
                    <a:pt x="2688" y="1836"/>
                  </a:lnTo>
                  <a:lnTo>
                    <a:pt x="2688" y="1861"/>
                  </a:lnTo>
                  <a:lnTo>
                    <a:pt x="2662" y="1887"/>
                  </a:lnTo>
                  <a:lnTo>
                    <a:pt x="2067" y="1887"/>
                  </a:lnTo>
                  <a:lnTo>
                    <a:pt x="2067" y="1164"/>
                  </a:lnTo>
                  <a:lnTo>
                    <a:pt x="2067" y="1086"/>
                  </a:lnTo>
                  <a:lnTo>
                    <a:pt x="2042" y="1009"/>
                  </a:lnTo>
                  <a:lnTo>
                    <a:pt x="1990" y="931"/>
                  </a:lnTo>
                  <a:lnTo>
                    <a:pt x="1938" y="854"/>
                  </a:lnTo>
                  <a:lnTo>
                    <a:pt x="1887" y="802"/>
                  </a:lnTo>
                  <a:lnTo>
                    <a:pt x="1809" y="776"/>
                  </a:lnTo>
                  <a:lnTo>
                    <a:pt x="1732" y="750"/>
                  </a:lnTo>
                  <a:lnTo>
                    <a:pt x="1628" y="724"/>
                  </a:lnTo>
                  <a:lnTo>
                    <a:pt x="1551" y="750"/>
                  </a:lnTo>
                  <a:lnTo>
                    <a:pt x="1473" y="776"/>
                  </a:lnTo>
                  <a:lnTo>
                    <a:pt x="1396" y="802"/>
                  </a:lnTo>
                  <a:lnTo>
                    <a:pt x="1318" y="854"/>
                  </a:lnTo>
                  <a:lnTo>
                    <a:pt x="1266" y="931"/>
                  </a:lnTo>
                  <a:lnTo>
                    <a:pt x="1241" y="1009"/>
                  </a:lnTo>
                  <a:lnTo>
                    <a:pt x="1215" y="1086"/>
                  </a:lnTo>
                  <a:lnTo>
                    <a:pt x="1189" y="1164"/>
                  </a:lnTo>
                  <a:lnTo>
                    <a:pt x="1189" y="1991"/>
                  </a:lnTo>
                  <a:lnTo>
                    <a:pt x="956" y="2120"/>
                  </a:lnTo>
                  <a:lnTo>
                    <a:pt x="724" y="2275"/>
                  </a:lnTo>
                  <a:lnTo>
                    <a:pt x="517" y="2456"/>
                  </a:lnTo>
                  <a:lnTo>
                    <a:pt x="362" y="2637"/>
                  </a:lnTo>
                  <a:lnTo>
                    <a:pt x="207" y="2869"/>
                  </a:lnTo>
                  <a:lnTo>
                    <a:pt x="104" y="3128"/>
                  </a:lnTo>
                  <a:lnTo>
                    <a:pt x="52" y="3386"/>
                  </a:lnTo>
                  <a:lnTo>
                    <a:pt x="0" y="3670"/>
                  </a:lnTo>
                  <a:lnTo>
                    <a:pt x="0" y="3722"/>
                  </a:lnTo>
                  <a:lnTo>
                    <a:pt x="26" y="3929"/>
                  </a:lnTo>
                  <a:lnTo>
                    <a:pt x="52" y="4110"/>
                  </a:lnTo>
                  <a:lnTo>
                    <a:pt x="104" y="4290"/>
                  </a:lnTo>
                  <a:lnTo>
                    <a:pt x="155" y="4445"/>
                  </a:lnTo>
                  <a:lnTo>
                    <a:pt x="233" y="4601"/>
                  </a:lnTo>
                  <a:lnTo>
                    <a:pt x="336" y="4756"/>
                  </a:lnTo>
                  <a:lnTo>
                    <a:pt x="440" y="4911"/>
                  </a:lnTo>
                  <a:lnTo>
                    <a:pt x="543" y="5040"/>
                  </a:lnTo>
                  <a:lnTo>
                    <a:pt x="672" y="5169"/>
                  </a:lnTo>
                  <a:lnTo>
                    <a:pt x="827" y="5272"/>
                  </a:lnTo>
                  <a:lnTo>
                    <a:pt x="982" y="5350"/>
                  </a:lnTo>
                  <a:lnTo>
                    <a:pt x="1137" y="5427"/>
                  </a:lnTo>
                  <a:lnTo>
                    <a:pt x="1318" y="5505"/>
                  </a:lnTo>
                  <a:lnTo>
                    <a:pt x="1473" y="5531"/>
                  </a:lnTo>
                  <a:lnTo>
                    <a:pt x="1680" y="5557"/>
                  </a:lnTo>
                  <a:lnTo>
                    <a:pt x="1861" y="5582"/>
                  </a:lnTo>
                  <a:lnTo>
                    <a:pt x="2197" y="5582"/>
                  </a:lnTo>
                  <a:lnTo>
                    <a:pt x="2248" y="5557"/>
                  </a:lnTo>
                  <a:lnTo>
                    <a:pt x="2300" y="5531"/>
                  </a:lnTo>
                  <a:lnTo>
                    <a:pt x="2352" y="5479"/>
                  </a:lnTo>
                  <a:lnTo>
                    <a:pt x="2352" y="5427"/>
                  </a:lnTo>
                  <a:lnTo>
                    <a:pt x="2352" y="5350"/>
                  </a:lnTo>
                  <a:lnTo>
                    <a:pt x="2300" y="5298"/>
                  </a:lnTo>
                  <a:lnTo>
                    <a:pt x="2248" y="5272"/>
                  </a:lnTo>
                  <a:lnTo>
                    <a:pt x="1861" y="5272"/>
                  </a:lnTo>
                  <a:lnTo>
                    <a:pt x="1706" y="5247"/>
                  </a:lnTo>
                  <a:lnTo>
                    <a:pt x="1551" y="5221"/>
                  </a:lnTo>
                  <a:lnTo>
                    <a:pt x="1266" y="5143"/>
                  </a:lnTo>
                  <a:lnTo>
                    <a:pt x="1008" y="4988"/>
                  </a:lnTo>
                  <a:lnTo>
                    <a:pt x="775" y="4807"/>
                  </a:lnTo>
                  <a:lnTo>
                    <a:pt x="595" y="4575"/>
                  </a:lnTo>
                  <a:lnTo>
                    <a:pt x="440" y="4316"/>
                  </a:lnTo>
                  <a:lnTo>
                    <a:pt x="362" y="4032"/>
                  </a:lnTo>
                  <a:lnTo>
                    <a:pt x="336" y="3877"/>
                  </a:lnTo>
                  <a:lnTo>
                    <a:pt x="336" y="3722"/>
                  </a:lnTo>
                  <a:lnTo>
                    <a:pt x="336" y="3670"/>
                  </a:lnTo>
                  <a:lnTo>
                    <a:pt x="362" y="3464"/>
                  </a:lnTo>
                  <a:lnTo>
                    <a:pt x="388" y="3257"/>
                  </a:lnTo>
                  <a:lnTo>
                    <a:pt x="465" y="3050"/>
                  </a:lnTo>
                  <a:lnTo>
                    <a:pt x="569" y="2869"/>
                  </a:lnTo>
                  <a:lnTo>
                    <a:pt x="698" y="2714"/>
                  </a:lnTo>
                  <a:lnTo>
                    <a:pt x="853" y="2559"/>
                  </a:lnTo>
                  <a:lnTo>
                    <a:pt x="1008" y="2456"/>
                  </a:lnTo>
                  <a:lnTo>
                    <a:pt x="1189" y="2352"/>
                  </a:lnTo>
                  <a:lnTo>
                    <a:pt x="1189" y="2404"/>
                  </a:lnTo>
                  <a:lnTo>
                    <a:pt x="1215" y="2507"/>
                  </a:lnTo>
                  <a:lnTo>
                    <a:pt x="1241" y="2585"/>
                  </a:lnTo>
                  <a:lnTo>
                    <a:pt x="1266" y="2662"/>
                  </a:lnTo>
                  <a:lnTo>
                    <a:pt x="1318" y="2714"/>
                  </a:lnTo>
                  <a:lnTo>
                    <a:pt x="1396" y="2766"/>
                  </a:lnTo>
                  <a:lnTo>
                    <a:pt x="1473" y="2818"/>
                  </a:lnTo>
                  <a:lnTo>
                    <a:pt x="1551" y="2843"/>
                  </a:lnTo>
                  <a:lnTo>
                    <a:pt x="1732" y="2843"/>
                  </a:lnTo>
                  <a:lnTo>
                    <a:pt x="1809" y="2818"/>
                  </a:lnTo>
                  <a:lnTo>
                    <a:pt x="1887" y="2766"/>
                  </a:lnTo>
                  <a:lnTo>
                    <a:pt x="1938" y="2714"/>
                  </a:lnTo>
                  <a:lnTo>
                    <a:pt x="1990" y="2662"/>
                  </a:lnTo>
                  <a:lnTo>
                    <a:pt x="2042" y="2585"/>
                  </a:lnTo>
                  <a:lnTo>
                    <a:pt x="2067" y="2507"/>
                  </a:lnTo>
                  <a:lnTo>
                    <a:pt x="2067" y="2404"/>
                  </a:lnTo>
                  <a:lnTo>
                    <a:pt x="2067" y="2197"/>
                  </a:lnTo>
                  <a:lnTo>
                    <a:pt x="2662" y="2197"/>
                  </a:lnTo>
                  <a:lnTo>
                    <a:pt x="2791" y="2171"/>
                  </a:lnTo>
                  <a:lnTo>
                    <a:pt x="2894" y="2094"/>
                  </a:lnTo>
                  <a:lnTo>
                    <a:pt x="2972" y="1965"/>
                  </a:lnTo>
                  <a:lnTo>
                    <a:pt x="3024" y="1836"/>
                  </a:lnTo>
                  <a:lnTo>
                    <a:pt x="3049" y="1551"/>
                  </a:lnTo>
                  <a:lnTo>
                    <a:pt x="3101" y="1293"/>
                  </a:lnTo>
                  <a:lnTo>
                    <a:pt x="3230" y="1060"/>
                  </a:lnTo>
                  <a:lnTo>
                    <a:pt x="3385" y="828"/>
                  </a:lnTo>
                  <a:lnTo>
                    <a:pt x="3566" y="647"/>
                  </a:lnTo>
                  <a:lnTo>
                    <a:pt x="3799" y="518"/>
                  </a:lnTo>
                  <a:lnTo>
                    <a:pt x="4057" y="388"/>
                  </a:lnTo>
                  <a:lnTo>
                    <a:pt x="4316" y="337"/>
                  </a:lnTo>
                  <a:lnTo>
                    <a:pt x="4497" y="311"/>
                  </a:lnTo>
                  <a:lnTo>
                    <a:pt x="4652" y="337"/>
                  </a:lnTo>
                  <a:lnTo>
                    <a:pt x="4807" y="337"/>
                  </a:lnTo>
                  <a:lnTo>
                    <a:pt x="4962" y="388"/>
                  </a:lnTo>
                  <a:lnTo>
                    <a:pt x="5117" y="440"/>
                  </a:lnTo>
                  <a:lnTo>
                    <a:pt x="5272" y="518"/>
                  </a:lnTo>
                  <a:lnTo>
                    <a:pt x="5401" y="595"/>
                  </a:lnTo>
                  <a:lnTo>
                    <a:pt x="5530" y="699"/>
                  </a:lnTo>
                  <a:lnTo>
                    <a:pt x="5659" y="828"/>
                  </a:lnTo>
                  <a:lnTo>
                    <a:pt x="5763" y="931"/>
                  </a:lnTo>
                  <a:lnTo>
                    <a:pt x="5866" y="1086"/>
                  </a:lnTo>
                  <a:lnTo>
                    <a:pt x="5918" y="1215"/>
                  </a:lnTo>
                  <a:lnTo>
                    <a:pt x="5995" y="1370"/>
                  </a:lnTo>
                  <a:lnTo>
                    <a:pt x="6021" y="1525"/>
                  </a:lnTo>
                  <a:lnTo>
                    <a:pt x="6047" y="1681"/>
                  </a:lnTo>
                  <a:lnTo>
                    <a:pt x="6073" y="1836"/>
                  </a:lnTo>
                  <a:lnTo>
                    <a:pt x="6073" y="2378"/>
                  </a:lnTo>
                  <a:lnTo>
                    <a:pt x="6099" y="2507"/>
                  </a:lnTo>
                  <a:lnTo>
                    <a:pt x="6176" y="2611"/>
                  </a:lnTo>
                  <a:lnTo>
                    <a:pt x="6280" y="2688"/>
                  </a:lnTo>
                  <a:lnTo>
                    <a:pt x="6435" y="2714"/>
                  </a:lnTo>
                  <a:lnTo>
                    <a:pt x="6641" y="2714"/>
                  </a:lnTo>
                  <a:lnTo>
                    <a:pt x="6900" y="2740"/>
                  </a:lnTo>
                  <a:lnTo>
                    <a:pt x="7132" y="2818"/>
                  </a:lnTo>
                  <a:lnTo>
                    <a:pt x="7339" y="2947"/>
                  </a:lnTo>
                  <a:lnTo>
                    <a:pt x="7546" y="3102"/>
                  </a:lnTo>
                  <a:lnTo>
                    <a:pt x="7701" y="3283"/>
                  </a:lnTo>
                  <a:lnTo>
                    <a:pt x="7830" y="3515"/>
                  </a:lnTo>
                  <a:lnTo>
                    <a:pt x="7908" y="3748"/>
                  </a:lnTo>
                  <a:lnTo>
                    <a:pt x="7908" y="3980"/>
                  </a:lnTo>
                  <a:lnTo>
                    <a:pt x="7882" y="4239"/>
                  </a:lnTo>
                  <a:lnTo>
                    <a:pt x="7830" y="4497"/>
                  </a:lnTo>
                  <a:lnTo>
                    <a:pt x="7701" y="4704"/>
                  </a:lnTo>
                  <a:lnTo>
                    <a:pt x="7546" y="4885"/>
                  </a:lnTo>
                  <a:lnTo>
                    <a:pt x="7365" y="5040"/>
                  </a:lnTo>
                  <a:lnTo>
                    <a:pt x="7132" y="5169"/>
                  </a:lnTo>
                  <a:lnTo>
                    <a:pt x="6900" y="5247"/>
                  </a:lnTo>
                  <a:lnTo>
                    <a:pt x="6641" y="5272"/>
                  </a:lnTo>
                  <a:lnTo>
                    <a:pt x="2843" y="5272"/>
                  </a:lnTo>
                  <a:lnTo>
                    <a:pt x="2791" y="5298"/>
                  </a:lnTo>
                  <a:lnTo>
                    <a:pt x="2739" y="5350"/>
                  </a:lnTo>
                  <a:lnTo>
                    <a:pt x="2739" y="5427"/>
                  </a:lnTo>
                  <a:lnTo>
                    <a:pt x="2739" y="5479"/>
                  </a:lnTo>
                  <a:lnTo>
                    <a:pt x="2791" y="5531"/>
                  </a:lnTo>
                  <a:lnTo>
                    <a:pt x="2843" y="5557"/>
                  </a:lnTo>
                  <a:lnTo>
                    <a:pt x="2894" y="5582"/>
                  </a:lnTo>
                  <a:lnTo>
                    <a:pt x="6822" y="5582"/>
                  </a:lnTo>
                  <a:lnTo>
                    <a:pt x="6977" y="5557"/>
                  </a:lnTo>
                  <a:lnTo>
                    <a:pt x="7132" y="5505"/>
                  </a:lnTo>
                  <a:lnTo>
                    <a:pt x="7262" y="5453"/>
                  </a:lnTo>
                  <a:lnTo>
                    <a:pt x="7546" y="5298"/>
                  </a:lnTo>
                  <a:lnTo>
                    <a:pt x="7778" y="5117"/>
                  </a:lnTo>
                  <a:lnTo>
                    <a:pt x="7959" y="4885"/>
                  </a:lnTo>
                  <a:lnTo>
                    <a:pt x="8114" y="4601"/>
                  </a:lnTo>
                  <a:lnTo>
                    <a:pt x="8166" y="4471"/>
                  </a:lnTo>
                  <a:lnTo>
                    <a:pt x="8192" y="4316"/>
                  </a:lnTo>
                  <a:lnTo>
                    <a:pt x="8218" y="4161"/>
                  </a:lnTo>
                  <a:lnTo>
                    <a:pt x="8243" y="3980"/>
                  </a:lnTo>
                  <a:lnTo>
                    <a:pt x="8218" y="3825"/>
                  </a:lnTo>
                  <a:lnTo>
                    <a:pt x="8218" y="3696"/>
                  </a:lnTo>
                  <a:lnTo>
                    <a:pt x="8114" y="3386"/>
                  </a:lnTo>
                  <a:lnTo>
                    <a:pt x="7959" y="3128"/>
                  </a:lnTo>
                  <a:lnTo>
                    <a:pt x="7778" y="2869"/>
                  </a:lnTo>
                  <a:lnTo>
                    <a:pt x="7520" y="2688"/>
                  </a:lnTo>
                  <a:lnTo>
                    <a:pt x="7262" y="2533"/>
                  </a:lnTo>
                  <a:lnTo>
                    <a:pt x="6951" y="2430"/>
                  </a:lnTo>
                  <a:lnTo>
                    <a:pt x="6796" y="2404"/>
                  </a:lnTo>
                  <a:lnTo>
                    <a:pt x="6409" y="2404"/>
                  </a:lnTo>
                  <a:lnTo>
                    <a:pt x="6383" y="2378"/>
                  </a:lnTo>
                  <a:lnTo>
                    <a:pt x="6383" y="1836"/>
                  </a:lnTo>
                  <a:lnTo>
                    <a:pt x="6383" y="1655"/>
                  </a:lnTo>
                  <a:lnTo>
                    <a:pt x="6331" y="1448"/>
                  </a:lnTo>
                  <a:lnTo>
                    <a:pt x="6280" y="1267"/>
                  </a:lnTo>
                  <a:lnTo>
                    <a:pt x="6228" y="1086"/>
                  </a:lnTo>
                  <a:lnTo>
                    <a:pt x="6125" y="905"/>
                  </a:lnTo>
                  <a:lnTo>
                    <a:pt x="6021" y="750"/>
                  </a:lnTo>
                  <a:lnTo>
                    <a:pt x="5892" y="595"/>
                  </a:lnTo>
                  <a:lnTo>
                    <a:pt x="5737" y="466"/>
                  </a:lnTo>
                  <a:lnTo>
                    <a:pt x="5582" y="337"/>
                  </a:lnTo>
                  <a:lnTo>
                    <a:pt x="5427" y="233"/>
                  </a:lnTo>
                  <a:lnTo>
                    <a:pt x="5246" y="156"/>
                  </a:lnTo>
                  <a:lnTo>
                    <a:pt x="5065" y="78"/>
                  </a:lnTo>
                  <a:lnTo>
                    <a:pt x="4858" y="27"/>
                  </a:lnTo>
                  <a:lnTo>
                    <a:pt x="4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41"/>
          <p:cNvGrpSpPr/>
          <p:nvPr/>
        </p:nvGrpSpPr>
        <p:grpSpPr>
          <a:xfrm>
            <a:off x="4999765" y="1940842"/>
            <a:ext cx="289251" cy="256743"/>
            <a:chOff x="1001725" y="2059975"/>
            <a:chExt cx="270050" cy="239700"/>
          </a:xfrm>
        </p:grpSpPr>
        <p:sp>
          <p:nvSpPr>
            <p:cNvPr id="473" name="Google Shape;473;p41"/>
            <p:cNvSpPr/>
            <p:nvPr/>
          </p:nvSpPr>
          <p:spPr>
            <a:xfrm>
              <a:off x="1001725" y="2059975"/>
              <a:ext cx="270050" cy="239700"/>
            </a:xfrm>
            <a:custGeom>
              <a:avLst/>
              <a:gdLst/>
              <a:ahLst/>
              <a:cxnLst/>
              <a:rect l="l" t="t" r="r" b="b"/>
              <a:pathLst>
                <a:path w="10802" h="9588" extrusionOk="0">
                  <a:moveTo>
                    <a:pt x="6590" y="7029"/>
                  </a:moveTo>
                  <a:lnTo>
                    <a:pt x="7029" y="8269"/>
                  </a:lnTo>
                  <a:lnTo>
                    <a:pt x="3773" y="8269"/>
                  </a:lnTo>
                  <a:lnTo>
                    <a:pt x="4186" y="7029"/>
                  </a:lnTo>
                  <a:close/>
                  <a:moveTo>
                    <a:pt x="388" y="0"/>
                  </a:moveTo>
                  <a:lnTo>
                    <a:pt x="284" y="26"/>
                  </a:lnTo>
                  <a:lnTo>
                    <a:pt x="207" y="78"/>
                  </a:lnTo>
                  <a:lnTo>
                    <a:pt x="129" y="129"/>
                  </a:lnTo>
                  <a:lnTo>
                    <a:pt x="78" y="207"/>
                  </a:lnTo>
                  <a:lnTo>
                    <a:pt x="52" y="285"/>
                  </a:lnTo>
                  <a:lnTo>
                    <a:pt x="0" y="362"/>
                  </a:lnTo>
                  <a:lnTo>
                    <a:pt x="0" y="465"/>
                  </a:lnTo>
                  <a:lnTo>
                    <a:pt x="0" y="6564"/>
                  </a:lnTo>
                  <a:lnTo>
                    <a:pt x="0" y="6667"/>
                  </a:lnTo>
                  <a:lnTo>
                    <a:pt x="52" y="6745"/>
                  </a:lnTo>
                  <a:lnTo>
                    <a:pt x="78" y="6822"/>
                  </a:lnTo>
                  <a:lnTo>
                    <a:pt x="129" y="6900"/>
                  </a:lnTo>
                  <a:lnTo>
                    <a:pt x="207" y="6952"/>
                  </a:lnTo>
                  <a:lnTo>
                    <a:pt x="284" y="7003"/>
                  </a:lnTo>
                  <a:lnTo>
                    <a:pt x="388" y="7029"/>
                  </a:lnTo>
                  <a:lnTo>
                    <a:pt x="3850" y="7029"/>
                  </a:lnTo>
                  <a:lnTo>
                    <a:pt x="3437" y="8269"/>
                  </a:lnTo>
                  <a:lnTo>
                    <a:pt x="2584" y="8269"/>
                  </a:lnTo>
                  <a:lnTo>
                    <a:pt x="2455" y="8321"/>
                  </a:lnTo>
                  <a:lnTo>
                    <a:pt x="2326" y="8373"/>
                  </a:lnTo>
                  <a:lnTo>
                    <a:pt x="2222" y="8450"/>
                  </a:lnTo>
                  <a:lnTo>
                    <a:pt x="2145" y="8554"/>
                  </a:lnTo>
                  <a:lnTo>
                    <a:pt x="2093" y="8683"/>
                  </a:lnTo>
                  <a:lnTo>
                    <a:pt x="2042" y="8812"/>
                  </a:lnTo>
                  <a:lnTo>
                    <a:pt x="2042" y="8941"/>
                  </a:lnTo>
                  <a:lnTo>
                    <a:pt x="2042" y="9200"/>
                  </a:lnTo>
                  <a:lnTo>
                    <a:pt x="2067" y="9355"/>
                  </a:lnTo>
                  <a:lnTo>
                    <a:pt x="2145" y="9458"/>
                  </a:lnTo>
                  <a:lnTo>
                    <a:pt x="2248" y="9536"/>
                  </a:lnTo>
                  <a:lnTo>
                    <a:pt x="2403" y="9587"/>
                  </a:lnTo>
                  <a:lnTo>
                    <a:pt x="6900" y="9587"/>
                  </a:lnTo>
                  <a:lnTo>
                    <a:pt x="6951" y="9561"/>
                  </a:lnTo>
                  <a:lnTo>
                    <a:pt x="7003" y="9536"/>
                  </a:lnTo>
                  <a:lnTo>
                    <a:pt x="7029" y="9484"/>
                  </a:lnTo>
                  <a:lnTo>
                    <a:pt x="7055" y="9406"/>
                  </a:lnTo>
                  <a:lnTo>
                    <a:pt x="7029" y="9355"/>
                  </a:lnTo>
                  <a:lnTo>
                    <a:pt x="7003" y="9303"/>
                  </a:lnTo>
                  <a:lnTo>
                    <a:pt x="6951" y="9277"/>
                  </a:lnTo>
                  <a:lnTo>
                    <a:pt x="6900" y="9251"/>
                  </a:lnTo>
                  <a:lnTo>
                    <a:pt x="2352" y="9251"/>
                  </a:lnTo>
                  <a:lnTo>
                    <a:pt x="2352" y="9200"/>
                  </a:lnTo>
                  <a:lnTo>
                    <a:pt x="2352" y="8941"/>
                  </a:lnTo>
                  <a:lnTo>
                    <a:pt x="2377" y="8812"/>
                  </a:lnTo>
                  <a:lnTo>
                    <a:pt x="2455" y="8683"/>
                  </a:lnTo>
                  <a:lnTo>
                    <a:pt x="2584" y="8605"/>
                  </a:lnTo>
                  <a:lnTo>
                    <a:pt x="2713" y="8580"/>
                  </a:lnTo>
                  <a:lnTo>
                    <a:pt x="8088" y="8580"/>
                  </a:lnTo>
                  <a:lnTo>
                    <a:pt x="8218" y="8605"/>
                  </a:lnTo>
                  <a:lnTo>
                    <a:pt x="8347" y="8683"/>
                  </a:lnTo>
                  <a:lnTo>
                    <a:pt x="8424" y="8812"/>
                  </a:lnTo>
                  <a:lnTo>
                    <a:pt x="8450" y="8941"/>
                  </a:lnTo>
                  <a:lnTo>
                    <a:pt x="8450" y="9200"/>
                  </a:lnTo>
                  <a:lnTo>
                    <a:pt x="8424" y="9251"/>
                  </a:lnTo>
                  <a:lnTo>
                    <a:pt x="7572" y="9251"/>
                  </a:lnTo>
                  <a:lnTo>
                    <a:pt x="7520" y="9277"/>
                  </a:lnTo>
                  <a:lnTo>
                    <a:pt x="7468" y="9303"/>
                  </a:lnTo>
                  <a:lnTo>
                    <a:pt x="7442" y="9355"/>
                  </a:lnTo>
                  <a:lnTo>
                    <a:pt x="7416" y="9406"/>
                  </a:lnTo>
                  <a:lnTo>
                    <a:pt x="7442" y="9484"/>
                  </a:lnTo>
                  <a:lnTo>
                    <a:pt x="7468" y="9536"/>
                  </a:lnTo>
                  <a:lnTo>
                    <a:pt x="7520" y="9561"/>
                  </a:lnTo>
                  <a:lnTo>
                    <a:pt x="7572" y="9587"/>
                  </a:lnTo>
                  <a:lnTo>
                    <a:pt x="8398" y="9587"/>
                  </a:lnTo>
                  <a:lnTo>
                    <a:pt x="8528" y="9536"/>
                  </a:lnTo>
                  <a:lnTo>
                    <a:pt x="8657" y="9458"/>
                  </a:lnTo>
                  <a:lnTo>
                    <a:pt x="8734" y="9355"/>
                  </a:lnTo>
                  <a:lnTo>
                    <a:pt x="8760" y="9200"/>
                  </a:lnTo>
                  <a:lnTo>
                    <a:pt x="8760" y="8941"/>
                  </a:lnTo>
                  <a:lnTo>
                    <a:pt x="8760" y="8812"/>
                  </a:lnTo>
                  <a:lnTo>
                    <a:pt x="8709" y="8683"/>
                  </a:lnTo>
                  <a:lnTo>
                    <a:pt x="8657" y="8554"/>
                  </a:lnTo>
                  <a:lnTo>
                    <a:pt x="8553" y="8450"/>
                  </a:lnTo>
                  <a:lnTo>
                    <a:pt x="8450" y="8373"/>
                  </a:lnTo>
                  <a:lnTo>
                    <a:pt x="8347" y="8321"/>
                  </a:lnTo>
                  <a:lnTo>
                    <a:pt x="8218" y="8269"/>
                  </a:lnTo>
                  <a:lnTo>
                    <a:pt x="7365" y="8269"/>
                  </a:lnTo>
                  <a:lnTo>
                    <a:pt x="6925" y="7029"/>
                  </a:lnTo>
                  <a:lnTo>
                    <a:pt x="10414" y="7029"/>
                  </a:lnTo>
                  <a:lnTo>
                    <a:pt x="10492" y="7003"/>
                  </a:lnTo>
                  <a:lnTo>
                    <a:pt x="10595" y="6952"/>
                  </a:lnTo>
                  <a:lnTo>
                    <a:pt x="10647" y="6900"/>
                  </a:lnTo>
                  <a:lnTo>
                    <a:pt x="10724" y="6822"/>
                  </a:lnTo>
                  <a:lnTo>
                    <a:pt x="10750" y="6745"/>
                  </a:lnTo>
                  <a:lnTo>
                    <a:pt x="10776" y="6667"/>
                  </a:lnTo>
                  <a:lnTo>
                    <a:pt x="10802" y="6564"/>
                  </a:lnTo>
                  <a:lnTo>
                    <a:pt x="10802" y="465"/>
                  </a:lnTo>
                  <a:lnTo>
                    <a:pt x="10776" y="362"/>
                  </a:lnTo>
                  <a:lnTo>
                    <a:pt x="10750" y="285"/>
                  </a:lnTo>
                  <a:lnTo>
                    <a:pt x="10724" y="207"/>
                  </a:lnTo>
                  <a:lnTo>
                    <a:pt x="10647" y="129"/>
                  </a:lnTo>
                  <a:lnTo>
                    <a:pt x="10595" y="78"/>
                  </a:lnTo>
                  <a:lnTo>
                    <a:pt x="10492" y="26"/>
                  </a:lnTo>
                  <a:lnTo>
                    <a:pt x="10414" y="0"/>
                  </a:lnTo>
                  <a:lnTo>
                    <a:pt x="8657" y="0"/>
                  </a:lnTo>
                  <a:lnTo>
                    <a:pt x="8605" y="26"/>
                  </a:lnTo>
                  <a:lnTo>
                    <a:pt x="8579" y="78"/>
                  </a:lnTo>
                  <a:lnTo>
                    <a:pt x="8553" y="155"/>
                  </a:lnTo>
                  <a:lnTo>
                    <a:pt x="8579" y="207"/>
                  </a:lnTo>
                  <a:lnTo>
                    <a:pt x="8605" y="259"/>
                  </a:lnTo>
                  <a:lnTo>
                    <a:pt x="8657" y="285"/>
                  </a:lnTo>
                  <a:lnTo>
                    <a:pt x="8709" y="310"/>
                  </a:lnTo>
                  <a:lnTo>
                    <a:pt x="10388" y="310"/>
                  </a:lnTo>
                  <a:lnTo>
                    <a:pt x="10440" y="362"/>
                  </a:lnTo>
                  <a:lnTo>
                    <a:pt x="10466" y="388"/>
                  </a:lnTo>
                  <a:lnTo>
                    <a:pt x="10466" y="465"/>
                  </a:lnTo>
                  <a:lnTo>
                    <a:pt x="10466" y="6564"/>
                  </a:lnTo>
                  <a:lnTo>
                    <a:pt x="10466" y="6616"/>
                  </a:lnTo>
                  <a:lnTo>
                    <a:pt x="10440" y="6667"/>
                  </a:lnTo>
                  <a:lnTo>
                    <a:pt x="10388" y="6719"/>
                  </a:lnTo>
                  <a:lnTo>
                    <a:pt x="414" y="6719"/>
                  </a:lnTo>
                  <a:lnTo>
                    <a:pt x="362" y="6667"/>
                  </a:lnTo>
                  <a:lnTo>
                    <a:pt x="336" y="6616"/>
                  </a:lnTo>
                  <a:lnTo>
                    <a:pt x="310" y="6564"/>
                  </a:lnTo>
                  <a:lnTo>
                    <a:pt x="310" y="465"/>
                  </a:lnTo>
                  <a:lnTo>
                    <a:pt x="336" y="388"/>
                  </a:lnTo>
                  <a:lnTo>
                    <a:pt x="362" y="362"/>
                  </a:lnTo>
                  <a:lnTo>
                    <a:pt x="414" y="310"/>
                  </a:lnTo>
                  <a:lnTo>
                    <a:pt x="8037" y="310"/>
                  </a:lnTo>
                  <a:lnTo>
                    <a:pt x="8088" y="285"/>
                  </a:lnTo>
                  <a:lnTo>
                    <a:pt x="8140" y="259"/>
                  </a:lnTo>
                  <a:lnTo>
                    <a:pt x="8166" y="207"/>
                  </a:lnTo>
                  <a:lnTo>
                    <a:pt x="8192" y="155"/>
                  </a:lnTo>
                  <a:lnTo>
                    <a:pt x="8166" y="78"/>
                  </a:lnTo>
                  <a:lnTo>
                    <a:pt x="8140" y="26"/>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1191650" y="2194350"/>
              <a:ext cx="7775" cy="7775"/>
            </a:xfrm>
            <a:custGeom>
              <a:avLst/>
              <a:gdLst/>
              <a:ahLst/>
              <a:cxnLst/>
              <a:rect l="l" t="t" r="r" b="b"/>
              <a:pathLst>
                <a:path w="311" h="311" extrusionOk="0">
                  <a:moveTo>
                    <a:pt x="104" y="0"/>
                  </a:moveTo>
                  <a:lnTo>
                    <a:pt x="52" y="52"/>
                  </a:lnTo>
                  <a:lnTo>
                    <a:pt x="26" y="104"/>
                  </a:lnTo>
                  <a:lnTo>
                    <a:pt x="0" y="155"/>
                  </a:lnTo>
                  <a:lnTo>
                    <a:pt x="26" y="207"/>
                  </a:lnTo>
                  <a:lnTo>
                    <a:pt x="52" y="259"/>
                  </a:lnTo>
                  <a:lnTo>
                    <a:pt x="104" y="310"/>
                  </a:lnTo>
                  <a:lnTo>
                    <a:pt x="233" y="310"/>
                  </a:lnTo>
                  <a:lnTo>
                    <a:pt x="285" y="259"/>
                  </a:lnTo>
                  <a:lnTo>
                    <a:pt x="310" y="207"/>
                  </a:lnTo>
                  <a:lnTo>
                    <a:pt x="310" y="155"/>
                  </a:lnTo>
                  <a:lnTo>
                    <a:pt x="310" y="104"/>
                  </a:lnTo>
                  <a:lnTo>
                    <a:pt x="285" y="52"/>
                  </a:lnTo>
                  <a:lnTo>
                    <a:pt x="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1156125" y="2156225"/>
              <a:ext cx="79475" cy="57525"/>
            </a:xfrm>
            <a:custGeom>
              <a:avLst/>
              <a:gdLst/>
              <a:ahLst/>
              <a:cxnLst/>
              <a:rect l="l" t="t" r="r" b="b"/>
              <a:pathLst>
                <a:path w="3179" h="2301" extrusionOk="0">
                  <a:moveTo>
                    <a:pt x="2817" y="311"/>
                  </a:moveTo>
                  <a:lnTo>
                    <a:pt x="2843" y="337"/>
                  </a:lnTo>
                  <a:lnTo>
                    <a:pt x="2868" y="362"/>
                  </a:lnTo>
                  <a:lnTo>
                    <a:pt x="2868" y="1939"/>
                  </a:lnTo>
                  <a:lnTo>
                    <a:pt x="2843" y="1990"/>
                  </a:lnTo>
                  <a:lnTo>
                    <a:pt x="336" y="1990"/>
                  </a:lnTo>
                  <a:lnTo>
                    <a:pt x="310" y="1939"/>
                  </a:lnTo>
                  <a:lnTo>
                    <a:pt x="310" y="362"/>
                  </a:lnTo>
                  <a:lnTo>
                    <a:pt x="336" y="337"/>
                  </a:lnTo>
                  <a:lnTo>
                    <a:pt x="362" y="311"/>
                  </a:lnTo>
                  <a:close/>
                  <a:moveTo>
                    <a:pt x="362" y="1"/>
                  </a:moveTo>
                  <a:lnTo>
                    <a:pt x="233" y="26"/>
                  </a:lnTo>
                  <a:lnTo>
                    <a:pt x="103" y="104"/>
                  </a:lnTo>
                  <a:lnTo>
                    <a:pt x="26" y="207"/>
                  </a:lnTo>
                  <a:lnTo>
                    <a:pt x="0" y="362"/>
                  </a:lnTo>
                  <a:lnTo>
                    <a:pt x="0" y="1939"/>
                  </a:lnTo>
                  <a:lnTo>
                    <a:pt x="26" y="2094"/>
                  </a:lnTo>
                  <a:lnTo>
                    <a:pt x="103" y="2197"/>
                  </a:lnTo>
                  <a:lnTo>
                    <a:pt x="233" y="2275"/>
                  </a:lnTo>
                  <a:lnTo>
                    <a:pt x="362" y="2300"/>
                  </a:lnTo>
                  <a:lnTo>
                    <a:pt x="2817" y="2300"/>
                  </a:lnTo>
                  <a:lnTo>
                    <a:pt x="2946" y="2275"/>
                  </a:lnTo>
                  <a:lnTo>
                    <a:pt x="3075" y="2197"/>
                  </a:lnTo>
                  <a:lnTo>
                    <a:pt x="3153" y="2094"/>
                  </a:lnTo>
                  <a:lnTo>
                    <a:pt x="3179" y="1939"/>
                  </a:lnTo>
                  <a:lnTo>
                    <a:pt x="3179" y="362"/>
                  </a:lnTo>
                  <a:lnTo>
                    <a:pt x="3153" y="207"/>
                  </a:lnTo>
                  <a:lnTo>
                    <a:pt x="3075" y="104"/>
                  </a:lnTo>
                  <a:lnTo>
                    <a:pt x="2946" y="26"/>
                  </a:lnTo>
                  <a:lnTo>
                    <a:pt x="2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191650" y="2167850"/>
              <a:ext cx="7775" cy="23300"/>
            </a:xfrm>
            <a:custGeom>
              <a:avLst/>
              <a:gdLst/>
              <a:ahLst/>
              <a:cxnLst/>
              <a:rect l="l" t="t" r="r" b="b"/>
              <a:pathLst>
                <a:path w="311" h="932" extrusionOk="0">
                  <a:moveTo>
                    <a:pt x="104" y="1"/>
                  </a:moveTo>
                  <a:lnTo>
                    <a:pt x="52" y="52"/>
                  </a:lnTo>
                  <a:lnTo>
                    <a:pt x="26" y="104"/>
                  </a:lnTo>
                  <a:lnTo>
                    <a:pt x="0" y="156"/>
                  </a:lnTo>
                  <a:lnTo>
                    <a:pt x="0" y="750"/>
                  </a:lnTo>
                  <a:lnTo>
                    <a:pt x="26" y="828"/>
                  </a:lnTo>
                  <a:lnTo>
                    <a:pt x="52" y="879"/>
                  </a:lnTo>
                  <a:lnTo>
                    <a:pt x="104" y="905"/>
                  </a:lnTo>
                  <a:lnTo>
                    <a:pt x="155" y="931"/>
                  </a:lnTo>
                  <a:lnTo>
                    <a:pt x="233" y="905"/>
                  </a:lnTo>
                  <a:lnTo>
                    <a:pt x="285" y="879"/>
                  </a:lnTo>
                  <a:lnTo>
                    <a:pt x="310" y="828"/>
                  </a:lnTo>
                  <a:lnTo>
                    <a:pt x="310" y="750"/>
                  </a:lnTo>
                  <a:lnTo>
                    <a:pt x="310" y="156"/>
                  </a:lnTo>
                  <a:lnTo>
                    <a:pt x="310" y="104"/>
                  </a:lnTo>
                  <a:lnTo>
                    <a:pt x="285" y="52"/>
                  </a:lnTo>
                  <a:lnTo>
                    <a:pt x="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1067600" y="2111650"/>
              <a:ext cx="7775" cy="7775"/>
            </a:xfrm>
            <a:custGeom>
              <a:avLst/>
              <a:gdLst/>
              <a:ahLst/>
              <a:cxnLst/>
              <a:rect l="l" t="t" r="r" b="b"/>
              <a:pathLst>
                <a:path w="311" h="311" extrusionOk="0">
                  <a:moveTo>
                    <a:pt x="104" y="1"/>
                  </a:moveTo>
                  <a:lnTo>
                    <a:pt x="53" y="52"/>
                  </a:lnTo>
                  <a:lnTo>
                    <a:pt x="27" y="104"/>
                  </a:lnTo>
                  <a:lnTo>
                    <a:pt x="1" y="156"/>
                  </a:lnTo>
                  <a:lnTo>
                    <a:pt x="27" y="207"/>
                  </a:lnTo>
                  <a:lnTo>
                    <a:pt x="53" y="259"/>
                  </a:lnTo>
                  <a:lnTo>
                    <a:pt x="104" y="311"/>
                  </a:lnTo>
                  <a:lnTo>
                    <a:pt x="233" y="311"/>
                  </a:lnTo>
                  <a:lnTo>
                    <a:pt x="285" y="259"/>
                  </a:lnTo>
                  <a:lnTo>
                    <a:pt x="311" y="207"/>
                  </a:lnTo>
                  <a:lnTo>
                    <a:pt x="311" y="156"/>
                  </a:lnTo>
                  <a:lnTo>
                    <a:pt x="311" y="104"/>
                  </a:lnTo>
                  <a:lnTo>
                    <a:pt x="285" y="52"/>
                  </a:lnTo>
                  <a:lnTo>
                    <a:pt x="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075350" y="2154300"/>
              <a:ext cx="7800" cy="37475"/>
            </a:xfrm>
            <a:custGeom>
              <a:avLst/>
              <a:gdLst/>
              <a:ahLst/>
              <a:cxnLst/>
              <a:rect l="l" t="t" r="r" b="b"/>
              <a:pathLst>
                <a:path w="312" h="1499" extrusionOk="0">
                  <a:moveTo>
                    <a:pt x="104" y="0"/>
                  </a:moveTo>
                  <a:lnTo>
                    <a:pt x="53" y="26"/>
                  </a:lnTo>
                  <a:lnTo>
                    <a:pt x="27" y="78"/>
                  </a:lnTo>
                  <a:lnTo>
                    <a:pt x="1" y="155"/>
                  </a:lnTo>
                  <a:lnTo>
                    <a:pt x="1" y="1344"/>
                  </a:lnTo>
                  <a:lnTo>
                    <a:pt x="27" y="1395"/>
                  </a:lnTo>
                  <a:lnTo>
                    <a:pt x="53" y="1447"/>
                  </a:lnTo>
                  <a:lnTo>
                    <a:pt x="104" y="1473"/>
                  </a:lnTo>
                  <a:lnTo>
                    <a:pt x="156" y="1499"/>
                  </a:lnTo>
                  <a:lnTo>
                    <a:pt x="234" y="1473"/>
                  </a:lnTo>
                  <a:lnTo>
                    <a:pt x="285" y="1447"/>
                  </a:lnTo>
                  <a:lnTo>
                    <a:pt x="311" y="1395"/>
                  </a:lnTo>
                  <a:lnTo>
                    <a:pt x="311" y="1344"/>
                  </a:lnTo>
                  <a:lnTo>
                    <a:pt x="311" y="155"/>
                  </a:lnTo>
                  <a:lnTo>
                    <a:pt x="311" y="78"/>
                  </a:lnTo>
                  <a:lnTo>
                    <a:pt x="285" y="26"/>
                  </a:ln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037900" y="2081925"/>
              <a:ext cx="197700" cy="131825"/>
            </a:xfrm>
            <a:custGeom>
              <a:avLst/>
              <a:gdLst/>
              <a:ahLst/>
              <a:cxnLst/>
              <a:rect l="l" t="t" r="r" b="b"/>
              <a:pathLst>
                <a:path w="7908" h="5273" extrusionOk="0">
                  <a:moveTo>
                    <a:pt x="5918" y="311"/>
                  </a:moveTo>
                  <a:lnTo>
                    <a:pt x="5969" y="337"/>
                  </a:lnTo>
                  <a:lnTo>
                    <a:pt x="6150" y="595"/>
                  </a:lnTo>
                  <a:lnTo>
                    <a:pt x="3489" y="595"/>
                  </a:lnTo>
                  <a:lnTo>
                    <a:pt x="3489" y="311"/>
                  </a:lnTo>
                  <a:close/>
                  <a:moveTo>
                    <a:pt x="7597" y="1215"/>
                  </a:moveTo>
                  <a:lnTo>
                    <a:pt x="7597" y="1939"/>
                  </a:lnTo>
                  <a:lnTo>
                    <a:pt x="7287" y="1939"/>
                  </a:lnTo>
                  <a:lnTo>
                    <a:pt x="7287" y="1215"/>
                  </a:lnTo>
                  <a:close/>
                  <a:moveTo>
                    <a:pt x="6280" y="1939"/>
                  </a:moveTo>
                  <a:lnTo>
                    <a:pt x="6280" y="2249"/>
                  </a:lnTo>
                  <a:lnTo>
                    <a:pt x="3308" y="2249"/>
                  </a:lnTo>
                  <a:lnTo>
                    <a:pt x="3308" y="1939"/>
                  </a:lnTo>
                  <a:close/>
                  <a:moveTo>
                    <a:pt x="3489" y="2559"/>
                  </a:moveTo>
                  <a:lnTo>
                    <a:pt x="3489" y="2921"/>
                  </a:lnTo>
                  <a:lnTo>
                    <a:pt x="3463" y="3076"/>
                  </a:lnTo>
                  <a:lnTo>
                    <a:pt x="3385" y="3179"/>
                  </a:lnTo>
                  <a:lnTo>
                    <a:pt x="3256" y="3257"/>
                  </a:lnTo>
                  <a:lnTo>
                    <a:pt x="3101" y="3283"/>
                  </a:lnTo>
                  <a:lnTo>
                    <a:pt x="2688" y="3283"/>
                  </a:lnTo>
                  <a:lnTo>
                    <a:pt x="2584" y="2559"/>
                  </a:lnTo>
                  <a:close/>
                  <a:moveTo>
                    <a:pt x="2274" y="2559"/>
                  </a:moveTo>
                  <a:lnTo>
                    <a:pt x="2558" y="4781"/>
                  </a:lnTo>
                  <a:lnTo>
                    <a:pt x="2533" y="4859"/>
                  </a:lnTo>
                  <a:lnTo>
                    <a:pt x="2507" y="4911"/>
                  </a:lnTo>
                  <a:lnTo>
                    <a:pt x="2455" y="4962"/>
                  </a:lnTo>
                  <a:lnTo>
                    <a:pt x="1344" y="4962"/>
                  </a:lnTo>
                  <a:lnTo>
                    <a:pt x="1318" y="4911"/>
                  </a:lnTo>
                  <a:lnTo>
                    <a:pt x="1266" y="4859"/>
                  </a:lnTo>
                  <a:lnTo>
                    <a:pt x="1266" y="4807"/>
                  </a:lnTo>
                  <a:lnTo>
                    <a:pt x="1266" y="2559"/>
                  </a:lnTo>
                  <a:close/>
                  <a:moveTo>
                    <a:pt x="3334" y="1"/>
                  </a:moveTo>
                  <a:lnTo>
                    <a:pt x="3230" y="78"/>
                  </a:lnTo>
                  <a:lnTo>
                    <a:pt x="3179" y="156"/>
                  </a:lnTo>
                  <a:lnTo>
                    <a:pt x="3153" y="259"/>
                  </a:lnTo>
                  <a:lnTo>
                    <a:pt x="3153" y="595"/>
                  </a:lnTo>
                  <a:lnTo>
                    <a:pt x="2352" y="595"/>
                  </a:lnTo>
                  <a:lnTo>
                    <a:pt x="2300" y="647"/>
                  </a:lnTo>
                  <a:lnTo>
                    <a:pt x="2274" y="699"/>
                  </a:lnTo>
                  <a:lnTo>
                    <a:pt x="2274" y="750"/>
                  </a:lnTo>
                  <a:lnTo>
                    <a:pt x="2274" y="802"/>
                  </a:lnTo>
                  <a:lnTo>
                    <a:pt x="2300" y="854"/>
                  </a:lnTo>
                  <a:lnTo>
                    <a:pt x="2352" y="905"/>
                  </a:lnTo>
                  <a:lnTo>
                    <a:pt x="6977" y="905"/>
                  </a:lnTo>
                  <a:lnTo>
                    <a:pt x="6977" y="2249"/>
                  </a:lnTo>
                  <a:lnTo>
                    <a:pt x="6615" y="2249"/>
                  </a:lnTo>
                  <a:lnTo>
                    <a:pt x="6615" y="1887"/>
                  </a:lnTo>
                  <a:lnTo>
                    <a:pt x="6590" y="1784"/>
                  </a:lnTo>
                  <a:lnTo>
                    <a:pt x="6538" y="1706"/>
                  </a:lnTo>
                  <a:lnTo>
                    <a:pt x="6435" y="1629"/>
                  </a:lnTo>
                  <a:lnTo>
                    <a:pt x="3153" y="1629"/>
                  </a:lnTo>
                  <a:lnTo>
                    <a:pt x="3049" y="1706"/>
                  </a:lnTo>
                  <a:lnTo>
                    <a:pt x="2998" y="1784"/>
                  </a:lnTo>
                  <a:lnTo>
                    <a:pt x="2972" y="1887"/>
                  </a:lnTo>
                  <a:lnTo>
                    <a:pt x="2972" y="2249"/>
                  </a:lnTo>
                  <a:lnTo>
                    <a:pt x="672" y="2249"/>
                  </a:lnTo>
                  <a:lnTo>
                    <a:pt x="336" y="905"/>
                  </a:lnTo>
                  <a:lnTo>
                    <a:pt x="1783" y="905"/>
                  </a:lnTo>
                  <a:lnTo>
                    <a:pt x="1835" y="854"/>
                  </a:lnTo>
                  <a:lnTo>
                    <a:pt x="1887" y="802"/>
                  </a:lnTo>
                  <a:lnTo>
                    <a:pt x="1887" y="750"/>
                  </a:lnTo>
                  <a:lnTo>
                    <a:pt x="1887" y="699"/>
                  </a:lnTo>
                  <a:lnTo>
                    <a:pt x="1835" y="647"/>
                  </a:lnTo>
                  <a:lnTo>
                    <a:pt x="1783" y="595"/>
                  </a:lnTo>
                  <a:lnTo>
                    <a:pt x="259" y="595"/>
                  </a:lnTo>
                  <a:lnTo>
                    <a:pt x="155" y="621"/>
                  </a:lnTo>
                  <a:lnTo>
                    <a:pt x="52" y="699"/>
                  </a:lnTo>
                  <a:lnTo>
                    <a:pt x="0" y="802"/>
                  </a:lnTo>
                  <a:lnTo>
                    <a:pt x="0" y="931"/>
                  </a:lnTo>
                  <a:lnTo>
                    <a:pt x="362" y="2378"/>
                  </a:lnTo>
                  <a:lnTo>
                    <a:pt x="414" y="2456"/>
                  </a:lnTo>
                  <a:lnTo>
                    <a:pt x="465" y="2507"/>
                  </a:lnTo>
                  <a:lnTo>
                    <a:pt x="543" y="2559"/>
                  </a:lnTo>
                  <a:lnTo>
                    <a:pt x="956" y="2559"/>
                  </a:lnTo>
                  <a:lnTo>
                    <a:pt x="956" y="4807"/>
                  </a:lnTo>
                  <a:lnTo>
                    <a:pt x="956" y="4911"/>
                  </a:lnTo>
                  <a:lnTo>
                    <a:pt x="982" y="4988"/>
                  </a:lnTo>
                  <a:lnTo>
                    <a:pt x="1034" y="5066"/>
                  </a:lnTo>
                  <a:lnTo>
                    <a:pt x="1086" y="5143"/>
                  </a:lnTo>
                  <a:lnTo>
                    <a:pt x="1163" y="5195"/>
                  </a:lnTo>
                  <a:lnTo>
                    <a:pt x="1241" y="5247"/>
                  </a:lnTo>
                  <a:lnTo>
                    <a:pt x="1318" y="5272"/>
                  </a:lnTo>
                  <a:lnTo>
                    <a:pt x="2481" y="5272"/>
                  </a:lnTo>
                  <a:lnTo>
                    <a:pt x="2584" y="5247"/>
                  </a:lnTo>
                  <a:lnTo>
                    <a:pt x="2662" y="5195"/>
                  </a:lnTo>
                  <a:lnTo>
                    <a:pt x="2739" y="5117"/>
                  </a:lnTo>
                  <a:lnTo>
                    <a:pt x="2817" y="5040"/>
                  </a:lnTo>
                  <a:lnTo>
                    <a:pt x="2843" y="4937"/>
                  </a:lnTo>
                  <a:lnTo>
                    <a:pt x="2869" y="4859"/>
                  </a:lnTo>
                  <a:lnTo>
                    <a:pt x="2869" y="4756"/>
                  </a:lnTo>
                  <a:lnTo>
                    <a:pt x="2713" y="3619"/>
                  </a:lnTo>
                  <a:lnTo>
                    <a:pt x="3101" y="3619"/>
                  </a:lnTo>
                  <a:lnTo>
                    <a:pt x="3256" y="3593"/>
                  </a:lnTo>
                  <a:lnTo>
                    <a:pt x="3385" y="3567"/>
                  </a:lnTo>
                  <a:lnTo>
                    <a:pt x="3489" y="3489"/>
                  </a:lnTo>
                  <a:lnTo>
                    <a:pt x="3592" y="3412"/>
                  </a:lnTo>
                  <a:lnTo>
                    <a:pt x="3670" y="3309"/>
                  </a:lnTo>
                  <a:lnTo>
                    <a:pt x="3747" y="3179"/>
                  </a:lnTo>
                  <a:lnTo>
                    <a:pt x="3773" y="3050"/>
                  </a:lnTo>
                  <a:lnTo>
                    <a:pt x="3799" y="2921"/>
                  </a:lnTo>
                  <a:lnTo>
                    <a:pt x="3799" y="2559"/>
                  </a:lnTo>
                  <a:lnTo>
                    <a:pt x="7132" y="2559"/>
                  </a:lnTo>
                  <a:lnTo>
                    <a:pt x="7210" y="2482"/>
                  </a:lnTo>
                  <a:lnTo>
                    <a:pt x="7262" y="2404"/>
                  </a:lnTo>
                  <a:lnTo>
                    <a:pt x="7287" y="2301"/>
                  </a:lnTo>
                  <a:lnTo>
                    <a:pt x="7287" y="2249"/>
                  </a:lnTo>
                  <a:lnTo>
                    <a:pt x="7752" y="2249"/>
                  </a:lnTo>
                  <a:lnTo>
                    <a:pt x="7830" y="2172"/>
                  </a:lnTo>
                  <a:lnTo>
                    <a:pt x="7882" y="2094"/>
                  </a:lnTo>
                  <a:lnTo>
                    <a:pt x="7908" y="1991"/>
                  </a:lnTo>
                  <a:lnTo>
                    <a:pt x="7908" y="1164"/>
                  </a:lnTo>
                  <a:lnTo>
                    <a:pt x="7882" y="1060"/>
                  </a:lnTo>
                  <a:lnTo>
                    <a:pt x="7830" y="983"/>
                  </a:lnTo>
                  <a:lnTo>
                    <a:pt x="7752" y="931"/>
                  </a:lnTo>
                  <a:lnTo>
                    <a:pt x="7649" y="905"/>
                  </a:lnTo>
                  <a:lnTo>
                    <a:pt x="7287" y="905"/>
                  </a:lnTo>
                  <a:lnTo>
                    <a:pt x="7287" y="854"/>
                  </a:lnTo>
                  <a:lnTo>
                    <a:pt x="7262" y="750"/>
                  </a:lnTo>
                  <a:lnTo>
                    <a:pt x="7210" y="673"/>
                  </a:lnTo>
                  <a:lnTo>
                    <a:pt x="7132" y="621"/>
                  </a:lnTo>
                  <a:lnTo>
                    <a:pt x="7029" y="595"/>
                  </a:lnTo>
                  <a:lnTo>
                    <a:pt x="6538" y="595"/>
                  </a:lnTo>
                  <a:lnTo>
                    <a:pt x="6228" y="156"/>
                  </a:lnTo>
                  <a:lnTo>
                    <a:pt x="6150" y="78"/>
                  </a:lnTo>
                  <a:lnTo>
                    <a:pt x="6099" y="27"/>
                  </a:lnTo>
                  <a:lnTo>
                    <a:pt x="5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kern="100" dirty="0">
                <a:latin typeface="Times New Roman" panose="02020603050405020304" pitchFamily="18" charset="0"/>
                <a:ea typeface="Calibri" panose="020F0502020204030204" pitchFamily="34" charset="0"/>
              </a:rPr>
              <a:t>T</a:t>
            </a:r>
            <a:r>
              <a:rPr lang="en-IN" sz="2800" b="1" kern="100" dirty="0">
                <a:effectLst/>
                <a:latin typeface="Times New Roman" panose="02020603050405020304" pitchFamily="18" charset="0"/>
                <a:ea typeface="Calibri" panose="020F0502020204030204" pitchFamily="34" charset="0"/>
              </a:rPr>
              <a:t>echniques Of DDOS Attack </a:t>
            </a:r>
            <a:r>
              <a:rPr lang="en" sz="2800" b="1" kern="100" dirty="0">
                <a:effectLst/>
                <a:latin typeface="Times New Roman" panose="02020603050405020304" pitchFamily="18" charset="0"/>
                <a:ea typeface="Calibri" panose="020F0502020204030204" pitchFamily="34" charset="0"/>
              </a:rPr>
              <a:t> </a:t>
            </a:r>
            <a:endParaRPr sz="2800" dirty="0"/>
          </a:p>
        </p:txBody>
      </p:sp>
      <p:sp>
        <p:nvSpPr>
          <p:cNvPr id="348" name="Google Shape;348;p39"/>
          <p:cNvSpPr txBox="1">
            <a:spLocks noGrp="1"/>
          </p:cNvSpPr>
          <p:nvPr>
            <p:ph type="subTitle" idx="1"/>
          </p:nvPr>
        </p:nvSpPr>
        <p:spPr>
          <a:xfrm>
            <a:off x="3097202" y="1475753"/>
            <a:ext cx="3855000" cy="548700"/>
          </a:xfrm>
          <a:prstGeom prst="rect">
            <a:avLst/>
          </a:prstGeom>
        </p:spPr>
        <p:txBody>
          <a:bodyPr spcFirstLastPara="1" wrap="square" lIns="91425" tIns="91425" rIns="91425" bIns="91425" anchor="t" anchorCtr="0">
            <a:noAutofit/>
          </a:bodyPr>
          <a:lstStyle/>
          <a:p>
            <a:pPr marL="0" indent="0"/>
            <a:r>
              <a:rPr lang="en-US" sz="1400" dirty="0">
                <a:solidFill>
                  <a:srgbClr val="FFE5E5"/>
                </a:solidFill>
                <a:latin typeface="DM Sans" pitchFamily="34" charset="0"/>
                <a:ea typeface="DM Sans" pitchFamily="34" charset="-122"/>
                <a:cs typeface="DM Sans" pitchFamily="34" charset="-120"/>
              </a:rPr>
              <a:t>Botnets are networks of compromised devices used to launch attacks.</a:t>
            </a:r>
            <a:endParaRPr lang="en-US" sz="1400" dirty="0"/>
          </a:p>
          <a:p>
            <a:pPr marL="0" lvl="0" indent="0" algn="l" rtl="0">
              <a:spcBef>
                <a:spcPts val="0"/>
              </a:spcBef>
              <a:spcAft>
                <a:spcPts val="0"/>
              </a:spcAft>
              <a:buNone/>
            </a:pPr>
            <a:endParaRPr dirty="0"/>
          </a:p>
        </p:txBody>
      </p:sp>
      <p:sp>
        <p:nvSpPr>
          <p:cNvPr id="349" name="Google Shape;349;p39"/>
          <p:cNvSpPr txBox="1">
            <a:spLocks noGrp="1"/>
          </p:cNvSpPr>
          <p:nvPr>
            <p:ph type="subTitle" idx="2"/>
          </p:nvPr>
        </p:nvSpPr>
        <p:spPr>
          <a:xfrm>
            <a:off x="3097202" y="2515110"/>
            <a:ext cx="4299574" cy="758999"/>
          </a:xfrm>
          <a:prstGeom prst="rect">
            <a:avLst/>
          </a:prstGeom>
        </p:spPr>
        <p:txBody>
          <a:bodyPr spcFirstLastPara="1" wrap="square" lIns="91425" tIns="91425" rIns="91425" bIns="91425" anchor="t" anchorCtr="0">
            <a:noAutofit/>
          </a:bodyPr>
          <a:lstStyle/>
          <a:p>
            <a:pPr marL="0" indent="0" algn="l">
              <a:buNone/>
            </a:pPr>
            <a:r>
              <a:rPr lang="en-US" sz="1400" dirty="0">
                <a:solidFill>
                  <a:srgbClr val="FFE5E5"/>
                </a:solidFill>
                <a:latin typeface="DM Sans" pitchFamily="34" charset="0"/>
                <a:ea typeface="DM Sans" pitchFamily="34" charset="-122"/>
                <a:cs typeface="DM Sans" pitchFamily="34" charset="-120"/>
              </a:rPr>
              <a:t>Malware is software designed to </a:t>
            </a:r>
          </a:p>
          <a:p>
            <a:pPr marL="0" indent="0" algn="l">
              <a:buNone/>
            </a:pPr>
            <a:r>
              <a:rPr lang="en-US" sz="1400" dirty="0">
                <a:solidFill>
                  <a:srgbClr val="FFE5E5"/>
                </a:solidFill>
                <a:latin typeface="DM Sans" pitchFamily="34" charset="0"/>
                <a:ea typeface="DM Sans" pitchFamily="34" charset="-122"/>
                <a:cs typeface="DM Sans" pitchFamily="34" charset="-120"/>
              </a:rPr>
              <a:t> harm or exploit systems.</a:t>
            </a:r>
            <a:endParaRPr lang="en-US" sz="1400" dirty="0"/>
          </a:p>
        </p:txBody>
      </p:sp>
      <p:sp>
        <p:nvSpPr>
          <p:cNvPr id="350" name="Google Shape;350;p39"/>
          <p:cNvSpPr txBox="1">
            <a:spLocks noGrp="1"/>
          </p:cNvSpPr>
          <p:nvPr>
            <p:ph type="subTitle" idx="3"/>
          </p:nvPr>
        </p:nvSpPr>
        <p:spPr>
          <a:xfrm>
            <a:off x="3097202" y="3618647"/>
            <a:ext cx="3855000" cy="548700"/>
          </a:xfrm>
          <a:prstGeom prst="rect">
            <a:avLst/>
          </a:prstGeom>
        </p:spPr>
        <p:txBody>
          <a:bodyPr spcFirstLastPara="1" wrap="square" lIns="91425" tIns="91425" rIns="91425" bIns="91425" anchor="t" anchorCtr="0">
            <a:noAutofit/>
          </a:bodyPr>
          <a:lstStyle/>
          <a:p>
            <a:pPr marL="0" indent="0" algn="l">
              <a:buNone/>
            </a:pPr>
            <a:r>
              <a:rPr lang="en-US" sz="1400" dirty="0">
                <a:solidFill>
                  <a:srgbClr val="FFE5E5"/>
                </a:solidFill>
                <a:latin typeface="DM Sans" pitchFamily="34" charset="0"/>
                <a:ea typeface="DM Sans" pitchFamily="34" charset="-122"/>
                <a:cs typeface="DM Sans" pitchFamily="34" charset="-120"/>
              </a:rPr>
              <a:t>Scripting is used to automate attack processes.</a:t>
            </a:r>
            <a:endParaRPr lang="en-US" sz="1400" dirty="0"/>
          </a:p>
        </p:txBody>
      </p:sp>
      <p:sp>
        <p:nvSpPr>
          <p:cNvPr id="351" name="Google Shape;351;p39"/>
          <p:cNvSpPr txBox="1">
            <a:spLocks noGrp="1"/>
          </p:cNvSpPr>
          <p:nvPr>
            <p:ph type="title" idx="4"/>
          </p:nvPr>
        </p:nvSpPr>
        <p:spPr>
          <a:xfrm>
            <a:off x="3097202" y="1262310"/>
            <a:ext cx="38610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Botnets</a:t>
            </a:r>
            <a:endParaRPr dirty="0"/>
          </a:p>
        </p:txBody>
      </p:sp>
      <p:sp>
        <p:nvSpPr>
          <p:cNvPr id="352" name="Google Shape;352;p39"/>
          <p:cNvSpPr txBox="1">
            <a:spLocks noGrp="1"/>
          </p:cNvSpPr>
          <p:nvPr>
            <p:ph type="title" idx="5"/>
          </p:nvPr>
        </p:nvSpPr>
        <p:spPr>
          <a:xfrm>
            <a:off x="3097202" y="2332260"/>
            <a:ext cx="38610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Malware</a:t>
            </a:r>
            <a:endParaRPr dirty="0"/>
          </a:p>
        </p:txBody>
      </p:sp>
      <p:sp>
        <p:nvSpPr>
          <p:cNvPr id="353" name="Google Shape;353;p39"/>
          <p:cNvSpPr txBox="1">
            <a:spLocks noGrp="1"/>
          </p:cNvSpPr>
          <p:nvPr>
            <p:ph type="title" idx="6"/>
          </p:nvPr>
        </p:nvSpPr>
        <p:spPr>
          <a:xfrm>
            <a:off x="3097202" y="3401886"/>
            <a:ext cx="38610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kern="100" dirty="0">
                <a:effectLst/>
                <a:latin typeface="Times New Roman" panose="02020603050405020304" pitchFamily="18" charset="0"/>
                <a:ea typeface="Calibri" panose="020F0502020204030204" pitchFamily="34" charset="0"/>
              </a:rPr>
              <a:t>Scripting</a:t>
            </a:r>
            <a:endParaRPr dirty="0"/>
          </a:p>
        </p:txBody>
      </p:sp>
      <p:sp>
        <p:nvSpPr>
          <p:cNvPr id="354" name="Google Shape;354;p39"/>
          <p:cNvSpPr/>
          <p:nvPr/>
        </p:nvSpPr>
        <p:spPr>
          <a:xfrm>
            <a:off x="2185798" y="1262445"/>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2185798" y="2334608"/>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2185798" y="3406770"/>
            <a:ext cx="759000" cy="759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9"/>
          <p:cNvGrpSpPr/>
          <p:nvPr/>
        </p:nvGrpSpPr>
        <p:grpSpPr>
          <a:xfrm>
            <a:off x="2445924" y="3641651"/>
            <a:ext cx="238748" cy="289251"/>
            <a:chOff x="261375" y="1333850"/>
            <a:chExt cx="222900" cy="270050"/>
          </a:xfrm>
        </p:grpSpPr>
        <p:sp>
          <p:nvSpPr>
            <p:cNvPr id="358" name="Google Shape;358;p39"/>
            <p:cNvSpPr/>
            <p:nvPr/>
          </p:nvSpPr>
          <p:spPr>
            <a:xfrm>
              <a:off x="283325" y="1561250"/>
              <a:ext cx="15550" cy="42650"/>
            </a:xfrm>
            <a:custGeom>
              <a:avLst/>
              <a:gdLst/>
              <a:ahLst/>
              <a:cxnLst/>
              <a:rect l="l" t="t" r="r" b="b"/>
              <a:pathLst>
                <a:path w="622" h="1706" extrusionOk="0">
                  <a:moveTo>
                    <a:pt x="156" y="0"/>
                  </a:moveTo>
                  <a:lnTo>
                    <a:pt x="104" y="26"/>
                  </a:lnTo>
                  <a:lnTo>
                    <a:pt x="53" y="52"/>
                  </a:lnTo>
                  <a:lnTo>
                    <a:pt x="27" y="103"/>
                  </a:lnTo>
                  <a:lnTo>
                    <a:pt x="1" y="181"/>
                  </a:lnTo>
                  <a:lnTo>
                    <a:pt x="27" y="233"/>
                  </a:lnTo>
                  <a:lnTo>
                    <a:pt x="53" y="284"/>
                  </a:lnTo>
                  <a:lnTo>
                    <a:pt x="104" y="310"/>
                  </a:lnTo>
                  <a:lnTo>
                    <a:pt x="156" y="336"/>
                  </a:lnTo>
                  <a:lnTo>
                    <a:pt x="311" y="336"/>
                  </a:lnTo>
                  <a:lnTo>
                    <a:pt x="311" y="1525"/>
                  </a:lnTo>
                  <a:lnTo>
                    <a:pt x="311" y="1602"/>
                  </a:lnTo>
                  <a:lnTo>
                    <a:pt x="337" y="1654"/>
                  </a:lnTo>
                  <a:lnTo>
                    <a:pt x="388" y="1680"/>
                  </a:lnTo>
                  <a:lnTo>
                    <a:pt x="466" y="1706"/>
                  </a:lnTo>
                  <a:lnTo>
                    <a:pt x="518" y="1680"/>
                  </a:lnTo>
                  <a:lnTo>
                    <a:pt x="569" y="1654"/>
                  </a:lnTo>
                  <a:lnTo>
                    <a:pt x="595" y="1602"/>
                  </a:lnTo>
                  <a:lnTo>
                    <a:pt x="621" y="1525"/>
                  </a:lnTo>
                  <a:lnTo>
                    <a:pt x="621" y="181"/>
                  </a:lnTo>
                  <a:lnTo>
                    <a:pt x="595" y="103"/>
                  </a:lnTo>
                  <a:lnTo>
                    <a:pt x="569" y="52"/>
                  </a:lnTo>
                  <a:lnTo>
                    <a:pt x="518" y="26"/>
                  </a:lnTo>
                  <a:lnTo>
                    <a:pt x="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365375" y="1561250"/>
              <a:ext cx="15525" cy="42650"/>
            </a:xfrm>
            <a:custGeom>
              <a:avLst/>
              <a:gdLst/>
              <a:ahLst/>
              <a:cxnLst/>
              <a:rect l="l" t="t" r="r" b="b"/>
              <a:pathLst>
                <a:path w="621" h="1706" extrusionOk="0">
                  <a:moveTo>
                    <a:pt x="156" y="0"/>
                  </a:moveTo>
                  <a:lnTo>
                    <a:pt x="104" y="26"/>
                  </a:lnTo>
                  <a:lnTo>
                    <a:pt x="52" y="52"/>
                  </a:lnTo>
                  <a:lnTo>
                    <a:pt x="27" y="103"/>
                  </a:lnTo>
                  <a:lnTo>
                    <a:pt x="1" y="181"/>
                  </a:lnTo>
                  <a:lnTo>
                    <a:pt x="27" y="233"/>
                  </a:lnTo>
                  <a:lnTo>
                    <a:pt x="52" y="284"/>
                  </a:lnTo>
                  <a:lnTo>
                    <a:pt x="104" y="310"/>
                  </a:lnTo>
                  <a:lnTo>
                    <a:pt x="156" y="336"/>
                  </a:lnTo>
                  <a:lnTo>
                    <a:pt x="311" y="336"/>
                  </a:lnTo>
                  <a:lnTo>
                    <a:pt x="311" y="1525"/>
                  </a:lnTo>
                  <a:lnTo>
                    <a:pt x="311" y="1602"/>
                  </a:lnTo>
                  <a:lnTo>
                    <a:pt x="337" y="1654"/>
                  </a:lnTo>
                  <a:lnTo>
                    <a:pt x="388" y="1680"/>
                  </a:lnTo>
                  <a:lnTo>
                    <a:pt x="466" y="1706"/>
                  </a:lnTo>
                  <a:lnTo>
                    <a:pt x="518" y="1680"/>
                  </a:lnTo>
                  <a:lnTo>
                    <a:pt x="569" y="1654"/>
                  </a:lnTo>
                  <a:lnTo>
                    <a:pt x="595" y="1602"/>
                  </a:lnTo>
                  <a:lnTo>
                    <a:pt x="621" y="1525"/>
                  </a:lnTo>
                  <a:lnTo>
                    <a:pt x="621" y="181"/>
                  </a:lnTo>
                  <a:lnTo>
                    <a:pt x="595" y="103"/>
                  </a:lnTo>
                  <a:lnTo>
                    <a:pt x="569" y="52"/>
                  </a:lnTo>
                  <a:lnTo>
                    <a:pt x="518" y="26"/>
                  </a:lnTo>
                  <a:lnTo>
                    <a:pt x="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345350" y="1505675"/>
              <a:ext cx="14875" cy="42025"/>
            </a:xfrm>
            <a:custGeom>
              <a:avLst/>
              <a:gdLst/>
              <a:ahLst/>
              <a:cxnLst/>
              <a:rect l="l" t="t" r="r" b="b"/>
              <a:pathLst>
                <a:path w="595" h="1681" extrusionOk="0">
                  <a:moveTo>
                    <a:pt x="156" y="1"/>
                  </a:moveTo>
                  <a:lnTo>
                    <a:pt x="78" y="27"/>
                  </a:lnTo>
                  <a:lnTo>
                    <a:pt x="26" y="52"/>
                  </a:lnTo>
                  <a:lnTo>
                    <a:pt x="1" y="104"/>
                  </a:lnTo>
                  <a:lnTo>
                    <a:pt x="1" y="156"/>
                  </a:lnTo>
                  <a:lnTo>
                    <a:pt x="1" y="233"/>
                  </a:lnTo>
                  <a:lnTo>
                    <a:pt x="26" y="285"/>
                  </a:lnTo>
                  <a:lnTo>
                    <a:pt x="78" y="311"/>
                  </a:lnTo>
                  <a:lnTo>
                    <a:pt x="285" y="311"/>
                  </a:lnTo>
                  <a:lnTo>
                    <a:pt x="285" y="1525"/>
                  </a:lnTo>
                  <a:lnTo>
                    <a:pt x="285" y="1603"/>
                  </a:lnTo>
                  <a:lnTo>
                    <a:pt x="337" y="1629"/>
                  </a:lnTo>
                  <a:lnTo>
                    <a:pt x="388" y="1680"/>
                  </a:lnTo>
                  <a:lnTo>
                    <a:pt x="492" y="1680"/>
                  </a:lnTo>
                  <a:lnTo>
                    <a:pt x="543" y="1629"/>
                  </a:lnTo>
                  <a:lnTo>
                    <a:pt x="595" y="1603"/>
                  </a:lnTo>
                  <a:lnTo>
                    <a:pt x="595" y="1525"/>
                  </a:lnTo>
                  <a:lnTo>
                    <a:pt x="595" y="156"/>
                  </a:lnTo>
                  <a:lnTo>
                    <a:pt x="595" y="104"/>
                  </a:lnTo>
                  <a:lnTo>
                    <a:pt x="543" y="52"/>
                  </a:lnTo>
                  <a:lnTo>
                    <a:pt x="492" y="27"/>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51300" y="1561250"/>
              <a:ext cx="14875" cy="42650"/>
            </a:xfrm>
            <a:custGeom>
              <a:avLst/>
              <a:gdLst/>
              <a:ahLst/>
              <a:cxnLst/>
              <a:rect l="l" t="t" r="r" b="b"/>
              <a:pathLst>
                <a:path w="595" h="1706" extrusionOk="0">
                  <a:moveTo>
                    <a:pt x="156" y="0"/>
                  </a:moveTo>
                  <a:lnTo>
                    <a:pt x="78" y="26"/>
                  </a:lnTo>
                  <a:lnTo>
                    <a:pt x="26" y="52"/>
                  </a:lnTo>
                  <a:lnTo>
                    <a:pt x="1" y="103"/>
                  </a:lnTo>
                  <a:lnTo>
                    <a:pt x="1" y="181"/>
                  </a:lnTo>
                  <a:lnTo>
                    <a:pt x="1" y="233"/>
                  </a:lnTo>
                  <a:lnTo>
                    <a:pt x="26" y="284"/>
                  </a:lnTo>
                  <a:lnTo>
                    <a:pt x="78" y="310"/>
                  </a:lnTo>
                  <a:lnTo>
                    <a:pt x="156" y="336"/>
                  </a:lnTo>
                  <a:lnTo>
                    <a:pt x="285" y="336"/>
                  </a:lnTo>
                  <a:lnTo>
                    <a:pt x="285" y="1525"/>
                  </a:lnTo>
                  <a:lnTo>
                    <a:pt x="285" y="1602"/>
                  </a:lnTo>
                  <a:lnTo>
                    <a:pt x="336" y="1654"/>
                  </a:lnTo>
                  <a:lnTo>
                    <a:pt x="388" y="1680"/>
                  </a:lnTo>
                  <a:lnTo>
                    <a:pt x="440" y="1706"/>
                  </a:lnTo>
                  <a:lnTo>
                    <a:pt x="492" y="1680"/>
                  </a:lnTo>
                  <a:lnTo>
                    <a:pt x="543" y="1654"/>
                  </a:lnTo>
                  <a:lnTo>
                    <a:pt x="595" y="1602"/>
                  </a:lnTo>
                  <a:lnTo>
                    <a:pt x="595" y="1525"/>
                  </a:lnTo>
                  <a:lnTo>
                    <a:pt x="595" y="181"/>
                  </a:lnTo>
                  <a:lnTo>
                    <a:pt x="595" y="103"/>
                  </a:lnTo>
                  <a:lnTo>
                    <a:pt x="543" y="52"/>
                  </a:lnTo>
                  <a:lnTo>
                    <a:pt x="492" y="26"/>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25450" y="1510200"/>
              <a:ext cx="15550" cy="42675"/>
            </a:xfrm>
            <a:custGeom>
              <a:avLst/>
              <a:gdLst/>
              <a:ahLst/>
              <a:cxnLst/>
              <a:rect l="l" t="t" r="r" b="b"/>
              <a:pathLst>
                <a:path w="622" h="1707" extrusionOk="0">
                  <a:moveTo>
                    <a:pt x="182" y="1"/>
                  </a:moveTo>
                  <a:lnTo>
                    <a:pt x="104" y="26"/>
                  </a:lnTo>
                  <a:lnTo>
                    <a:pt x="53" y="52"/>
                  </a:lnTo>
                  <a:lnTo>
                    <a:pt x="27" y="104"/>
                  </a:lnTo>
                  <a:lnTo>
                    <a:pt x="1" y="181"/>
                  </a:lnTo>
                  <a:lnTo>
                    <a:pt x="27" y="233"/>
                  </a:lnTo>
                  <a:lnTo>
                    <a:pt x="53" y="285"/>
                  </a:lnTo>
                  <a:lnTo>
                    <a:pt x="104" y="311"/>
                  </a:lnTo>
                  <a:lnTo>
                    <a:pt x="182" y="337"/>
                  </a:lnTo>
                  <a:lnTo>
                    <a:pt x="311" y="337"/>
                  </a:lnTo>
                  <a:lnTo>
                    <a:pt x="311" y="1525"/>
                  </a:lnTo>
                  <a:lnTo>
                    <a:pt x="311" y="1603"/>
                  </a:lnTo>
                  <a:lnTo>
                    <a:pt x="363" y="1654"/>
                  </a:lnTo>
                  <a:lnTo>
                    <a:pt x="414" y="1680"/>
                  </a:lnTo>
                  <a:lnTo>
                    <a:pt x="466" y="1706"/>
                  </a:lnTo>
                  <a:lnTo>
                    <a:pt x="518" y="1680"/>
                  </a:lnTo>
                  <a:lnTo>
                    <a:pt x="569" y="1654"/>
                  </a:lnTo>
                  <a:lnTo>
                    <a:pt x="621" y="1603"/>
                  </a:lnTo>
                  <a:lnTo>
                    <a:pt x="621" y="1525"/>
                  </a:lnTo>
                  <a:lnTo>
                    <a:pt x="621" y="181"/>
                  </a:lnTo>
                  <a:lnTo>
                    <a:pt x="621" y="104"/>
                  </a:lnTo>
                  <a:lnTo>
                    <a:pt x="569" y="52"/>
                  </a:lnTo>
                  <a:lnTo>
                    <a:pt x="518" y="26"/>
                  </a:lnTo>
                  <a:lnTo>
                    <a:pt x="4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312400" y="1551550"/>
              <a:ext cx="27800" cy="43300"/>
            </a:xfrm>
            <a:custGeom>
              <a:avLst/>
              <a:gdLst/>
              <a:ahLst/>
              <a:cxnLst/>
              <a:rect l="l" t="t" r="r" b="b"/>
              <a:pathLst>
                <a:path w="1112" h="1732" extrusionOk="0">
                  <a:moveTo>
                    <a:pt x="543" y="311"/>
                  </a:moveTo>
                  <a:lnTo>
                    <a:pt x="647" y="336"/>
                  </a:lnTo>
                  <a:lnTo>
                    <a:pt x="724" y="388"/>
                  </a:lnTo>
                  <a:lnTo>
                    <a:pt x="776" y="466"/>
                  </a:lnTo>
                  <a:lnTo>
                    <a:pt x="802" y="569"/>
                  </a:lnTo>
                  <a:lnTo>
                    <a:pt x="802" y="1189"/>
                  </a:lnTo>
                  <a:lnTo>
                    <a:pt x="776" y="1292"/>
                  </a:lnTo>
                  <a:lnTo>
                    <a:pt x="724" y="1370"/>
                  </a:lnTo>
                  <a:lnTo>
                    <a:pt x="647" y="1422"/>
                  </a:lnTo>
                  <a:lnTo>
                    <a:pt x="466" y="1422"/>
                  </a:lnTo>
                  <a:lnTo>
                    <a:pt x="388" y="1370"/>
                  </a:lnTo>
                  <a:lnTo>
                    <a:pt x="337" y="1292"/>
                  </a:lnTo>
                  <a:lnTo>
                    <a:pt x="311" y="1189"/>
                  </a:lnTo>
                  <a:lnTo>
                    <a:pt x="311" y="569"/>
                  </a:lnTo>
                  <a:lnTo>
                    <a:pt x="337" y="466"/>
                  </a:lnTo>
                  <a:lnTo>
                    <a:pt x="388" y="388"/>
                  </a:lnTo>
                  <a:lnTo>
                    <a:pt x="466" y="336"/>
                  </a:lnTo>
                  <a:lnTo>
                    <a:pt x="543" y="311"/>
                  </a:lnTo>
                  <a:close/>
                  <a:moveTo>
                    <a:pt x="543" y="0"/>
                  </a:moveTo>
                  <a:lnTo>
                    <a:pt x="440" y="26"/>
                  </a:lnTo>
                  <a:lnTo>
                    <a:pt x="337" y="52"/>
                  </a:lnTo>
                  <a:lnTo>
                    <a:pt x="233" y="104"/>
                  </a:lnTo>
                  <a:lnTo>
                    <a:pt x="156" y="155"/>
                  </a:lnTo>
                  <a:lnTo>
                    <a:pt x="104" y="259"/>
                  </a:lnTo>
                  <a:lnTo>
                    <a:pt x="52" y="336"/>
                  </a:lnTo>
                  <a:lnTo>
                    <a:pt x="1" y="440"/>
                  </a:lnTo>
                  <a:lnTo>
                    <a:pt x="1" y="569"/>
                  </a:lnTo>
                  <a:lnTo>
                    <a:pt x="1" y="1189"/>
                  </a:lnTo>
                  <a:lnTo>
                    <a:pt x="1" y="1292"/>
                  </a:lnTo>
                  <a:lnTo>
                    <a:pt x="52" y="1396"/>
                  </a:lnTo>
                  <a:lnTo>
                    <a:pt x="104" y="1499"/>
                  </a:lnTo>
                  <a:lnTo>
                    <a:pt x="156" y="1577"/>
                  </a:lnTo>
                  <a:lnTo>
                    <a:pt x="233" y="1654"/>
                  </a:lnTo>
                  <a:lnTo>
                    <a:pt x="337" y="1706"/>
                  </a:lnTo>
                  <a:lnTo>
                    <a:pt x="440" y="1732"/>
                  </a:lnTo>
                  <a:lnTo>
                    <a:pt x="673" y="1732"/>
                  </a:lnTo>
                  <a:lnTo>
                    <a:pt x="776" y="1706"/>
                  </a:lnTo>
                  <a:lnTo>
                    <a:pt x="853" y="1654"/>
                  </a:lnTo>
                  <a:lnTo>
                    <a:pt x="957" y="1577"/>
                  </a:lnTo>
                  <a:lnTo>
                    <a:pt x="1009" y="1499"/>
                  </a:lnTo>
                  <a:lnTo>
                    <a:pt x="1060" y="1396"/>
                  </a:lnTo>
                  <a:lnTo>
                    <a:pt x="1086" y="1292"/>
                  </a:lnTo>
                  <a:lnTo>
                    <a:pt x="1112" y="1189"/>
                  </a:lnTo>
                  <a:lnTo>
                    <a:pt x="1112" y="569"/>
                  </a:lnTo>
                  <a:lnTo>
                    <a:pt x="1086" y="440"/>
                  </a:lnTo>
                  <a:lnTo>
                    <a:pt x="1060" y="336"/>
                  </a:lnTo>
                  <a:lnTo>
                    <a:pt x="1009" y="259"/>
                  </a:lnTo>
                  <a:lnTo>
                    <a:pt x="957" y="155"/>
                  </a:lnTo>
                  <a:lnTo>
                    <a:pt x="853" y="104"/>
                  </a:lnTo>
                  <a:lnTo>
                    <a:pt x="776" y="52"/>
                  </a:lnTo>
                  <a:lnTo>
                    <a:pt x="673" y="26"/>
                  </a:lnTo>
                  <a:lnTo>
                    <a:pt x="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00900" y="1551550"/>
              <a:ext cx="27825" cy="43300"/>
            </a:xfrm>
            <a:custGeom>
              <a:avLst/>
              <a:gdLst/>
              <a:ahLst/>
              <a:cxnLst/>
              <a:rect l="l" t="t" r="r" b="b"/>
              <a:pathLst>
                <a:path w="1113" h="1732" extrusionOk="0">
                  <a:moveTo>
                    <a:pt x="544" y="311"/>
                  </a:moveTo>
                  <a:lnTo>
                    <a:pt x="647" y="336"/>
                  </a:lnTo>
                  <a:lnTo>
                    <a:pt x="724" y="388"/>
                  </a:lnTo>
                  <a:lnTo>
                    <a:pt x="776" y="466"/>
                  </a:lnTo>
                  <a:lnTo>
                    <a:pt x="776" y="569"/>
                  </a:lnTo>
                  <a:lnTo>
                    <a:pt x="776" y="1189"/>
                  </a:lnTo>
                  <a:lnTo>
                    <a:pt x="776" y="1292"/>
                  </a:lnTo>
                  <a:lnTo>
                    <a:pt x="724" y="1370"/>
                  </a:lnTo>
                  <a:lnTo>
                    <a:pt x="647" y="1422"/>
                  </a:lnTo>
                  <a:lnTo>
                    <a:pt x="466" y="1422"/>
                  </a:lnTo>
                  <a:lnTo>
                    <a:pt x="389" y="1370"/>
                  </a:lnTo>
                  <a:lnTo>
                    <a:pt x="337" y="1292"/>
                  </a:lnTo>
                  <a:lnTo>
                    <a:pt x="311" y="1189"/>
                  </a:lnTo>
                  <a:lnTo>
                    <a:pt x="311" y="569"/>
                  </a:lnTo>
                  <a:lnTo>
                    <a:pt x="337" y="466"/>
                  </a:lnTo>
                  <a:lnTo>
                    <a:pt x="389" y="388"/>
                  </a:lnTo>
                  <a:lnTo>
                    <a:pt x="466" y="336"/>
                  </a:lnTo>
                  <a:lnTo>
                    <a:pt x="544" y="311"/>
                  </a:lnTo>
                  <a:close/>
                  <a:moveTo>
                    <a:pt x="544" y="0"/>
                  </a:moveTo>
                  <a:lnTo>
                    <a:pt x="440" y="26"/>
                  </a:lnTo>
                  <a:lnTo>
                    <a:pt x="337" y="52"/>
                  </a:lnTo>
                  <a:lnTo>
                    <a:pt x="234" y="104"/>
                  </a:lnTo>
                  <a:lnTo>
                    <a:pt x="156" y="155"/>
                  </a:lnTo>
                  <a:lnTo>
                    <a:pt x="78" y="259"/>
                  </a:lnTo>
                  <a:lnTo>
                    <a:pt x="27" y="336"/>
                  </a:lnTo>
                  <a:lnTo>
                    <a:pt x="1" y="440"/>
                  </a:lnTo>
                  <a:lnTo>
                    <a:pt x="1" y="569"/>
                  </a:lnTo>
                  <a:lnTo>
                    <a:pt x="1" y="1189"/>
                  </a:lnTo>
                  <a:lnTo>
                    <a:pt x="1" y="1292"/>
                  </a:lnTo>
                  <a:lnTo>
                    <a:pt x="27" y="1396"/>
                  </a:lnTo>
                  <a:lnTo>
                    <a:pt x="78" y="1499"/>
                  </a:lnTo>
                  <a:lnTo>
                    <a:pt x="156" y="1577"/>
                  </a:lnTo>
                  <a:lnTo>
                    <a:pt x="234" y="1654"/>
                  </a:lnTo>
                  <a:lnTo>
                    <a:pt x="337" y="1706"/>
                  </a:lnTo>
                  <a:lnTo>
                    <a:pt x="440" y="1732"/>
                  </a:lnTo>
                  <a:lnTo>
                    <a:pt x="673" y="1732"/>
                  </a:lnTo>
                  <a:lnTo>
                    <a:pt x="776" y="1706"/>
                  </a:lnTo>
                  <a:lnTo>
                    <a:pt x="854" y="1654"/>
                  </a:lnTo>
                  <a:lnTo>
                    <a:pt x="931" y="1577"/>
                  </a:lnTo>
                  <a:lnTo>
                    <a:pt x="1009" y="1499"/>
                  </a:lnTo>
                  <a:lnTo>
                    <a:pt x="1060" y="1396"/>
                  </a:lnTo>
                  <a:lnTo>
                    <a:pt x="1086" y="1292"/>
                  </a:lnTo>
                  <a:lnTo>
                    <a:pt x="1112" y="1189"/>
                  </a:lnTo>
                  <a:lnTo>
                    <a:pt x="1112" y="569"/>
                  </a:lnTo>
                  <a:lnTo>
                    <a:pt x="1086" y="440"/>
                  </a:lnTo>
                  <a:lnTo>
                    <a:pt x="1060" y="336"/>
                  </a:lnTo>
                  <a:lnTo>
                    <a:pt x="1009" y="259"/>
                  </a:lnTo>
                  <a:lnTo>
                    <a:pt x="931" y="155"/>
                  </a:lnTo>
                  <a:lnTo>
                    <a:pt x="854" y="104"/>
                  </a:lnTo>
                  <a:lnTo>
                    <a:pt x="776" y="52"/>
                  </a:lnTo>
                  <a:lnTo>
                    <a:pt x="673" y="26"/>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271050" y="1507625"/>
              <a:ext cx="27825" cy="43300"/>
            </a:xfrm>
            <a:custGeom>
              <a:avLst/>
              <a:gdLst/>
              <a:ahLst/>
              <a:cxnLst/>
              <a:rect l="l" t="t" r="r" b="b"/>
              <a:pathLst>
                <a:path w="1113" h="1732" extrusionOk="0">
                  <a:moveTo>
                    <a:pt x="544" y="310"/>
                  </a:moveTo>
                  <a:lnTo>
                    <a:pt x="647" y="336"/>
                  </a:lnTo>
                  <a:lnTo>
                    <a:pt x="724" y="388"/>
                  </a:lnTo>
                  <a:lnTo>
                    <a:pt x="776" y="465"/>
                  </a:lnTo>
                  <a:lnTo>
                    <a:pt x="802" y="569"/>
                  </a:lnTo>
                  <a:lnTo>
                    <a:pt x="802" y="1189"/>
                  </a:lnTo>
                  <a:lnTo>
                    <a:pt x="776" y="1292"/>
                  </a:lnTo>
                  <a:lnTo>
                    <a:pt x="724" y="1344"/>
                  </a:lnTo>
                  <a:lnTo>
                    <a:pt x="647" y="1396"/>
                  </a:lnTo>
                  <a:lnTo>
                    <a:pt x="544" y="1421"/>
                  </a:lnTo>
                  <a:lnTo>
                    <a:pt x="466" y="1396"/>
                  </a:lnTo>
                  <a:lnTo>
                    <a:pt x="389" y="1344"/>
                  </a:lnTo>
                  <a:lnTo>
                    <a:pt x="337" y="1292"/>
                  </a:lnTo>
                  <a:lnTo>
                    <a:pt x="311" y="1189"/>
                  </a:lnTo>
                  <a:lnTo>
                    <a:pt x="311" y="569"/>
                  </a:lnTo>
                  <a:lnTo>
                    <a:pt x="337" y="465"/>
                  </a:lnTo>
                  <a:lnTo>
                    <a:pt x="389" y="388"/>
                  </a:lnTo>
                  <a:lnTo>
                    <a:pt x="466" y="336"/>
                  </a:lnTo>
                  <a:lnTo>
                    <a:pt x="544" y="310"/>
                  </a:lnTo>
                  <a:close/>
                  <a:moveTo>
                    <a:pt x="544" y="0"/>
                  </a:moveTo>
                  <a:lnTo>
                    <a:pt x="440" y="26"/>
                  </a:lnTo>
                  <a:lnTo>
                    <a:pt x="337" y="52"/>
                  </a:lnTo>
                  <a:lnTo>
                    <a:pt x="233" y="104"/>
                  </a:lnTo>
                  <a:lnTo>
                    <a:pt x="156" y="155"/>
                  </a:lnTo>
                  <a:lnTo>
                    <a:pt x="104" y="259"/>
                  </a:lnTo>
                  <a:lnTo>
                    <a:pt x="53" y="336"/>
                  </a:lnTo>
                  <a:lnTo>
                    <a:pt x="1" y="440"/>
                  </a:lnTo>
                  <a:lnTo>
                    <a:pt x="1" y="569"/>
                  </a:lnTo>
                  <a:lnTo>
                    <a:pt x="1" y="1189"/>
                  </a:lnTo>
                  <a:lnTo>
                    <a:pt x="1" y="1292"/>
                  </a:lnTo>
                  <a:lnTo>
                    <a:pt x="53" y="1396"/>
                  </a:lnTo>
                  <a:lnTo>
                    <a:pt x="104" y="1499"/>
                  </a:lnTo>
                  <a:lnTo>
                    <a:pt x="156" y="1577"/>
                  </a:lnTo>
                  <a:lnTo>
                    <a:pt x="233" y="1654"/>
                  </a:lnTo>
                  <a:lnTo>
                    <a:pt x="337" y="1706"/>
                  </a:lnTo>
                  <a:lnTo>
                    <a:pt x="440" y="1732"/>
                  </a:lnTo>
                  <a:lnTo>
                    <a:pt x="673" y="1732"/>
                  </a:lnTo>
                  <a:lnTo>
                    <a:pt x="776" y="1706"/>
                  </a:lnTo>
                  <a:lnTo>
                    <a:pt x="854" y="1654"/>
                  </a:lnTo>
                  <a:lnTo>
                    <a:pt x="957" y="1577"/>
                  </a:lnTo>
                  <a:lnTo>
                    <a:pt x="1009" y="1499"/>
                  </a:lnTo>
                  <a:lnTo>
                    <a:pt x="1060" y="1396"/>
                  </a:lnTo>
                  <a:lnTo>
                    <a:pt x="1086" y="1292"/>
                  </a:lnTo>
                  <a:lnTo>
                    <a:pt x="1112" y="1189"/>
                  </a:lnTo>
                  <a:lnTo>
                    <a:pt x="1112" y="569"/>
                  </a:lnTo>
                  <a:lnTo>
                    <a:pt x="1086" y="440"/>
                  </a:lnTo>
                  <a:lnTo>
                    <a:pt x="1060" y="336"/>
                  </a:lnTo>
                  <a:lnTo>
                    <a:pt x="1009" y="259"/>
                  </a:lnTo>
                  <a:lnTo>
                    <a:pt x="957" y="155"/>
                  </a:lnTo>
                  <a:lnTo>
                    <a:pt x="854" y="104"/>
                  </a:lnTo>
                  <a:lnTo>
                    <a:pt x="776" y="52"/>
                  </a:lnTo>
                  <a:lnTo>
                    <a:pt x="673" y="26"/>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291075" y="1372600"/>
              <a:ext cx="115675" cy="7775"/>
            </a:xfrm>
            <a:custGeom>
              <a:avLst/>
              <a:gdLst/>
              <a:ahLst/>
              <a:cxnLst/>
              <a:rect l="l" t="t" r="r" b="b"/>
              <a:pathLst>
                <a:path w="4627" h="311" extrusionOk="0">
                  <a:moveTo>
                    <a:pt x="104" y="0"/>
                  </a:moveTo>
                  <a:lnTo>
                    <a:pt x="53" y="52"/>
                  </a:lnTo>
                  <a:lnTo>
                    <a:pt x="1" y="104"/>
                  </a:lnTo>
                  <a:lnTo>
                    <a:pt x="1" y="156"/>
                  </a:lnTo>
                  <a:lnTo>
                    <a:pt x="1" y="207"/>
                  </a:lnTo>
                  <a:lnTo>
                    <a:pt x="53" y="259"/>
                  </a:lnTo>
                  <a:lnTo>
                    <a:pt x="104" y="311"/>
                  </a:lnTo>
                  <a:lnTo>
                    <a:pt x="4549" y="311"/>
                  </a:lnTo>
                  <a:lnTo>
                    <a:pt x="4601" y="259"/>
                  </a:lnTo>
                  <a:lnTo>
                    <a:pt x="4627" y="207"/>
                  </a:lnTo>
                  <a:lnTo>
                    <a:pt x="4627" y="156"/>
                  </a:lnTo>
                  <a:lnTo>
                    <a:pt x="4627" y="104"/>
                  </a:lnTo>
                  <a:lnTo>
                    <a:pt x="4601" y="52"/>
                  </a:lnTo>
                  <a:lnTo>
                    <a:pt x="4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291075" y="1432675"/>
              <a:ext cx="163475" cy="8425"/>
            </a:xfrm>
            <a:custGeom>
              <a:avLst/>
              <a:gdLst/>
              <a:ahLst/>
              <a:cxnLst/>
              <a:rect l="l" t="t" r="r" b="b"/>
              <a:pathLst>
                <a:path w="6539" h="337" extrusionOk="0">
                  <a:moveTo>
                    <a:pt x="156" y="1"/>
                  </a:moveTo>
                  <a:lnTo>
                    <a:pt x="104" y="27"/>
                  </a:lnTo>
                  <a:lnTo>
                    <a:pt x="53" y="52"/>
                  </a:lnTo>
                  <a:lnTo>
                    <a:pt x="1" y="104"/>
                  </a:lnTo>
                  <a:lnTo>
                    <a:pt x="1" y="156"/>
                  </a:lnTo>
                  <a:lnTo>
                    <a:pt x="1" y="233"/>
                  </a:lnTo>
                  <a:lnTo>
                    <a:pt x="53" y="285"/>
                  </a:lnTo>
                  <a:lnTo>
                    <a:pt x="104" y="311"/>
                  </a:lnTo>
                  <a:lnTo>
                    <a:pt x="156" y="337"/>
                  </a:lnTo>
                  <a:lnTo>
                    <a:pt x="6384" y="337"/>
                  </a:lnTo>
                  <a:lnTo>
                    <a:pt x="6435" y="311"/>
                  </a:lnTo>
                  <a:lnTo>
                    <a:pt x="6487" y="285"/>
                  </a:lnTo>
                  <a:lnTo>
                    <a:pt x="6539" y="233"/>
                  </a:lnTo>
                  <a:lnTo>
                    <a:pt x="6539" y="156"/>
                  </a:lnTo>
                  <a:lnTo>
                    <a:pt x="6539" y="104"/>
                  </a:lnTo>
                  <a:lnTo>
                    <a:pt x="6487" y="52"/>
                  </a:lnTo>
                  <a:lnTo>
                    <a:pt x="6435" y="27"/>
                  </a:lnTo>
                  <a:lnTo>
                    <a:pt x="6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09300" y="1401675"/>
              <a:ext cx="45250" cy="7775"/>
            </a:xfrm>
            <a:custGeom>
              <a:avLst/>
              <a:gdLst/>
              <a:ahLst/>
              <a:cxnLst/>
              <a:rect l="l" t="t" r="r" b="b"/>
              <a:pathLst>
                <a:path w="1810" h="311" extrusionOk="0">
                  <a:moveTo>
                    <a:pt x="104" y="0"/>
                  </a:moveTo>
                  <a:lnTo>
                    <a:pt x="53" y="52"/>
                  </a:lnTo>
                  <a:lnTo>
                    <a:pt x="27" y="78"/>
                  </a:lnTo>
                  <a:lnTo>
                    <a:pt x="1" y="155"/>
                  </a:lnTo>
                  <a:lnTo>
                    <a:pt x="27" y="207"/>
                  </a:lnTo>
                  <a:lnTo>
                    <a:pt x="53" y="259"/>
                  </a:lnTo>
                  <a:lnTo>
                    <a:pt x="104" y="285"/>
                  </a:lnTo>
                  <a:lnTo>
                    <a:pt x="156" y="310"/>
                  </a:lnTo>
                  <a:lnTo>
                    <a:pt x="1655" y="310"/>
                  </a:lnTo>
                  <a:lnTo>
                    <a:pt x="1706" y="285"/>
                  </a:lnTo>
                  <a:lnTo>
                    <a:pt x="1758" y="259"/>
                  </a:lnTo>
                  <a:lnTo>
                    <a:pt x="1810" y="207"/>
                  </a:lnTo>
                  <a:lnTo>
                    <a:pt x="1810" y="155"/>
                  </a:lnTo>
                  <a:lnTo>
                    <a:pt x="1810" y="78"/>
                  </a:lnTo>
                  <a:lnTo>
                    <a:pt x="1758" y="52"/>
                  </a:lnTo>
                  <a:lnTo>
                    <a:pt x="1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291075" y="1401675"/>
              <a:ext cx="109225" cy="7775"/>
            </a:xfrm>
            <a:custGeom>
              <a:avLst/>
              <a:gdLst/>
              <a:ahLst/>
              <a:cxnLst/>
              <a:rect l="l" t="t" r="r" b="b"/>
              <a:pathLst>
                <a:path w="4369" h="311" extrusionOk="0">
                  <a:moveTo>
                    <a:pt x="104" y="0"/>
                  </a:moveTo>
                  <a:lnTo>
                    <a:pt x="53" y="52"/>
                  </a:lnTo>
                  <a:lnTo>
                    <a:pt x="1" y="78"/>
                  </a:lnTo>
                  <a:lnTo>
                    <a:pt x="1" y="155"/>
                  </a:lnTo>
                  <a:lnTo>
                    <a:pt x="1" y="207"/>
                  </a:lnTo>
                  <a:lnTo>
                    <a:pt x="53" y="259"/>
                  </a:lnTo>
                  <a:lnTo>
                    <a:pt x="104" y="285"/>
                  </a:lnTo>
                  <a:lnTo>
                    <a:pt x="156" y="310"/>
                  </a:lnTo>
                  <a:lnTo>
                    <a:pt x="4213" y="310"/>
                  </a:lnTo>
                  <a:lnTo>
                    <a:pt x="4265" y="285"/>
                  </a:lnTo>
                  <a:lnTo>
                    <a:pt x="4316" y="259"/>
                  </a:lnTo>
                  <a:lnTo>
                    <a:pt x="4342" y="207"/>
                  </a:lnTo>
                  <a:lnTo>
                    <a:pt x="4368" y="155"/>
                  </a:lnTo>
                  <a:lnTo>
                    <a:pt x="4342" y="78"/>
                  </a:lnTo>
                  <a:lnTo>
                    <a:pt x="4316" y="52"/>
                  </a:lnTo>
                  <a:lnTo>
                    <a:pt x="4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61375" y="1333850"/>
              <a:ext cx="222900" cy="197050"/>
            </a:xfrm>
            <a:custGeom>
              <a:avLst/>
              <a:gdLst/>
              <a:ahLst/>
              <a:cxnLst/>
              <a:rect l="l" t="t" r="r" b="b"/>
              <a:pathLst>
                <a:path w="8916" h="7882" extrusionOk="0">
                  <a:moveTo>
                    <a:pt x="7055" y="543"/>
                  </a:moveTo>
                  <a:lnTo>
                    <a:pt x="8373" y="1861"/>
                  </a:lnTo>
                  <a:lnTo>
                    <a:pt x="7158" y="1861"/>
                  </a:lnTo>
                  <a:lnTo>
                    <a:pt x="7107" y="1809"/>
                  </a:lnTo>
                  <a:lnTo>
                    <a:pt x="7081" y="1757"/>
                  </a:lnTo>
                  <a:lnTo>
                    <a:pt x="7055" y="1706"/>
                  </a:lnTo>
                  <a:lnTo>
                    <a:pt x="7055" y="543"/>
                  </a:lnTo>
                  <a:close/>
                  <a:moveTo>
                    <a:pt x="362" y="0"/>
                  </a:moveTo>
                  <a:lnTo>
                    <a:pt x="285" y="26"/>
                  </a:lnTo>
                  <a:lnTo>
                    <a:pt x="207" y="78"/>
                  </a:lnTo>
                  <a:lnTo>
                    <a:pt x="129" y="129"/>
                  </a:lnTo>
                  <a:lnTo>
                    <a:pt x="78" y="207"/>
                  </a:lnTo>
                  <a:lnTo>
                    <a:pt x="26" y="284"/>
                  </a:lnTo>
                  <a:lnTo>
                    <a:pt x="0" y="388"/>
                  </a:lnTo>
                  <a:lnTo>
                    <a:pt x="0" y="465"/>
                  </a:lnTo>
                  <a:lnTo>
                    <a:pt x="0" y="1835"/>
                  </a:lnTo>
                  <a:lnTo>
                    <a:pt x="0" y="1886"/>
                  </a:lnTo>
                  <a:lnTo>
                    <a:pt x="52" y="1938"/>
                  </a:lnTo>
                  <a:lnTo>
                    <a:pt x="78" y="1964"/>
                  </a:lnTo>
                  <a:lnTo>
                    <a:pt x="155" y="1990"/>
                  </a:lnTo>
                  <a:lnTo>
                    <a:pt x="207" y="1964"/>
                  </a:lnTo>
                  <a:lnTo>
                    <a:pt x="259" y="1938"/>
                  </a:lnTo>
                  <a:lnTo>
                    <a:pt x="285" y="1886"/>
                  </a:lnTo>
                  <a:lnTo>
                    <a:pt x="310" y="1835"/>
                  </a:lnTo>
                  <a:lnTo>
                    <a:pt x="310" y="465"/>
                  </a:lnTo>
                  <a:lnTo>
                    <a:pt x="310" y="413"/>
                  </a:lnTo>
                  <a:lnTo>
                    <a:pt x="362" y="362"/>
                  </a:lnTo>
                  <a:lnTo>
                    <a:pt x="414" y="336"/>
                  </a:lnTo>
                  <a:lnTo>
                    <a:pt x="465" y="310"/>
                  </a:lnTo>
                  <a:lnTo>
                    <a:pt x="6745" y="310"/>
                  </a:lnTo>
                  <a:lnTo>
                    <a:pt x="6745" y="1706"/>
                  </a:lnTo>
                  <a:lnTo>
                    <a:pt x="6745" y="1809"/>
                  </a:lnTo>
                  <a:lnTo>
                    <a:pt x="6771" y="1886"/>
                  </a:lnTo>
                  <a:lnTo>
                    <a:pt x="6822" y="1964"/>
                  </a:lnTo>
                  <a:lnTo>
                    <a:pt x="6874" y="2041"/>
                  </a:lnTo>
                  <a:lnTo>
                    <a:pt x="6952" y="2093"/>
                  </a:lnTo>
                  <a:lnTo>
                    <a:pt x="7029" y="2145"/>
                  </a:lnTo>
                  <a:lnTo>
                    <a:pt x="7132" y="2171"/>
                  </a:lnTo>
                  <a:lnTo>
                    <a:pt x="8605" y="2171"/>
                  </a:lnTo>
                  <a:lnTo>
                    <a:pt x="8605" y="6822"/>
                  </a:lnTo>
                  <a:lnTo>
                    <a:pt x="8605" y="6874"/>
                  </a:lnTo>
                  <a:lnTo>
                    <a:pt x="8554" y="6925"/>
                  </a:lnTo>
                  <a:lnTo>
                    <a:pt x="8502" y="6977"/>
                  </a:lnTo>
                  <a:lnTo>
                    <a:pt x="7675" y="6977"/>
                  </a:lnTo>
                  <a:lnTo>
                    <a:pt x="7623" y="6925"/>
                  </a:lnTo>
                  <a:lnTo>
                    <a:pt x="7598" y="6874"/>
                  </a:lnTo>
                  <a:lnTo>
                    <a:pt x="7572" y="6822"/>
                  </a:lnTo>
                  <a:lnTo>
                    <a:pt x="7572" y="6770"/>
                  </a:lnTo>
                  <a:lnTo>
                    <a:pt x="7572" y="6667"/>
                  </a:lnTo>
                  <a:lnTo>
                    <a:pt x="7546" y="6589"/>
                  </a:lnTo>
                  <a:lnTo>
                    <a:pt x="7494" y="6486"/>
                  </a:lnTo>
                  <a:lnTo>
                    <a:pt x="7442" y="6434"/>
                  </a:lnTo>
                  <a:lnTo>
                    <a:pt x="7365" y="6357"/>
                  </a:lnTo>
                  <a:lnTo>
                    <a:pt x="7287" y="6331"/>
                  </a:lnTo>
                  <a:lnTo>
                    <a:pt x="7210" y="6305"/>
                  </a:lnTo>
                  <a:lnTo>
                    <a:pt x="7107" y="6279"/>
                  </a:lnTo>
                  <a:lnTo>
                    <a:pt x="6280" y="6279"/>
                  </a:lnTo>
                  <a:lnTo>
                    <a:pt x="6176" y="6305"/>
                  </a:lnTo>
                  <a:lnTo>
                    <a:pt x="6099" y="6331"/>
                  </a:lnTo>
                  <a:lnTo>
                    <a:pt x="6021" y="6357"/>
                  </a:lnTo>
                  <a:lnTo>
                    <a:pt x="5944" y="6434"/>
                  </a:lnTo>
                  <a:lnTo>
                    <a:pt x="5892" y="6486"/>
                  </a:lnTo>
                  <a:lnTo>
                    <a:pt x="5840" y="6589"/>
                  </a:lnTo>
                  <a:lnTo>
                    <a:pt x="5815" y="6667"/>
                  </a:lnTo>
                  <a:lnTo>
                    <a:pt x="5815" y="6770"/>
                  </a:lnTo>
                  <a:lnTo>
                    <a:pt x="5815" y="7391"/>
                  </a:lnTo>
                  <a:lnTo>
                    <a:pt x="5789" y="7468"/>
                  </a:lnTo>
                  <a:lnTo>
                    <a:pt x="5763" y="7520"/>
                  </a:lnTo>
                  <a:lnTo>
                    <a:pt x="5711" y="7546"/>
                  </a:lnTo>
                  <a:lnTo>
                    <a:pt x="5659" y="7571"/>
                  </a:lnTo>
                  <a:lnTo>
                    <a:pt x="4858" y="7571"/>
                  </a:lnTo>
                  <a:lnTo>
                    <a:pt x="4781" y="7546"/>
                  </a:lnTo>
                  <a:lnTo>
                    <a:pt x="4755" y="7520"/>
                  </a:lnTo>
                  <a:lnTo>
                    <a:pt x="4703" y="7468"/>
                  </a:lnTo>
                  <a:lnTo>
                    <a:pt x="4703" y="7391"/>
                  </a:lnTo>
                  <a:lnTo>
                    <a:pt x="4703" y="6409"/>
                  </a:lnTo>
                  <a:lnTo>
                    <a:pt x="4678" y="6357"/>
                  </a:lnTo>
                  <a:lnTo>
                    <a:pt x="4652" y="6305"/>
                  </a:lnTo>
                  <a:lnTo>
                    <a:pt x="4600" y="6254"/>
                  </a:lnTo>
                  <a:lnTo>
                    <a:pt x="4471" y="6254"/>
                  </a:lnTo>
                  <a:lnTo>
                    <a:pt x="4419" y="6305"/>
                  </a:lnTo>
                  <a:lnTo>
                    <a:pt x="4393" y="6357"/>
                  </a:lnTo>
                  <a:lnTo>
                    <a:pt x="4393" y="6409"/>
                  </a:lnTo>
                  <a:lnTo>
                    <a:pt x="4393" y="7391"/>
                  </a:lnTo>
                  <a:lnTo>
                    <a:pt x="4393" y="7494"/>
                  </a:lnTo>
                  <a:lnTo>
                    <a:pt x="4419" y="7597"/>
                  </a:lnTo>
                  <a:lnTo>
                    <a:pt x="4471" y="7675"/>
                  </a:lnTo>
                  <a:lnTo>
                    <a:pt x="4522" y="7726"/>
                  </a:lnTo>
                  <a:lnTo>
                    <a:pt x="4600" y="7804"/>
                  </a:lnTo>
                  <a:lnTo>
                    <a:pt x="4678" y="7830"/>
                  </a:lnTo>
                  <a:lnTo>
                    <a:pt x="4755" y="7856"/>
                  </a:lnTo>
                  <a:lnTo>
                    <a:pt x="4858" y="7882"/>
                  </a:lnTo>
                  <a:lnTo>
                    <a:pt x="5659" y="7882"/>
                  </a:lnTo>
                  <a:lnTo>
                    <a:pt x="5737" y="7856"/>
                  </a:lnTo>
                  <a:lnTo>
                    <a:pt x="5840" y="7830"/>
                  </a:lnTo>
                  <a:lnTo>
                    <a:pt x="5918" y="7804"/>
                  </a:lnTo>
                  <a:lnTo>
                    <a:pt x="5970" y="7726"/>
                  </a:lnTo>
                  <a:lnTo>
                    <a:pt x="6047" y="7675"/>
                  </a:lnTo>
                  <a:lnTo>
                    <a:pt x="6073" y="7597"/>
                  </a:lnTo>
                  <a:lnTo>
                    <a:pt x="6099" y="7494"/>
                  </a:lnTo>
                  <a:lnTo>
                    <a:pt x="6125" y="7391"/>
                  </a:lnTo>
                  <a:lnTo>
                    <a:pt x="6125" y="6770"/>
                  </a:lnTo>
                  <a:lnTo>
                    <a:pt x="6125" y="6693"/>
                  </a:lnTo>
                  <a:lnTo>
                    <a:pt x="6176" y="6641"/>
                  </a:lnTo>
                  <a:lnTo>
                    <a:pt x="6228" y="6615"/>
                  </a:lnTo>
                  <a:lnTo>
                    <a:pt x="7158" y="6615"/>
                  </a:lnTo>
                  <a:lnTo>
                    <a:pt x="7210" y="6641"/>
                  </a:lnTo>
                  <a:lnTo>
                    <a:pt x="7262" y="6693"/>
                  </a:lnTo>
                  <a:lnTo>
                    <a:pt x="7262" y="6770"/>
                  </a:lnTo>
                  <a:lnTo>
                    <a:pt x="7262" y="6822"/>
                  </a:lnTo>
                  <a:lnTo>
                    <a:pt x="7262" y="6925"/>
                  </a:lnTo>
                  <a:lnTo>
                    <a:pt x="7287" y="7003"/>
                  </a:lnTo>
                  <a:lnTo>
                    <a:pt x="7339" y="7080"/>
                  </a:lnTo>
                  <a:lnTo>
                    <a:pt x="7391" y="7158"/>
                  </a:lnTo>
                  <a:lnTo>
                    <a:pt x="7468" y="7210"/>
                  </a:lnTo>
                  <a:lnTo>
                    <a:pt x="7546" y="7261"/>
                  </a:lnTo>
                  <a:lnTo>
                    <a:pt x="7649" y="7287"/>
                  </a:lnTo>
                  <a:lnTo>
                    <a:pt x="8554" y="7287"/>
                  </a:lnTo>
                  <a:lnTo>
                    <a:pt x="8631" y="7261"/>
                  </a:lnTo>
                  <a:lnTo>
                    <a:pt x="8709" y="7210"/>
                  </a:lnTo>
                  <a:lnTo>
                    <a:pt x="8786" y="7158"/>
                  </a:lnTo>
                  <a:lnTo>
                    <a:pt x="8838" y="7080"/>
                  </a:lnTo>
                  <a:lnTo>
                    <a:pt x="8890" y="7003"/>
                  </a:lnTo>
                  <a:lnTo>
                    <a:pt x="8915" y="6925"/>
                  </a:lnTo>
                  <a:lnTo>
                    <a:pt x="8915" y="6822"/>
                  </a:lnTo>
                  <a:lnTo>
                    <a:pt x="8915" y="2016"/>
                  </a:lnTo>
                  <a:lnTo>
                    <a:pt x="8915" y="1964"/>
                  </a:lnTo>
                  <a:lnTo>
                    <a:pt x="8890" y="1912"/>
                  </a:lnTo>
                  <a:lnTo>
                    <a:pt x="7003" y="52"/>
                  </a:lnTo>
                  <a:lnTo>
                    <a:pt x="6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61375" y="1392625"/>
              <a:ext cx="117600" cy="117600"/>
            </a:xfrm>
            <a:custGeom>
              <a:avLst/>
              <a:gdLst/>
              <a:ahLst/>
              <a:cxnLst/>
              <a:rect l="l" t="t" r="r" b="b"/>
              <a:pathLst>
                <a:path w="4704" h="4704" extrusionOk="0">
                  <a:moveTo>
                    <a:pt x="155" y="1"/>
                  </a:moveTo>
                  <a:lnTo>
                    <a:pt x="78" y="26"/>
                  </a:lnTo>
                  <a:lnTo>
                    <a:pt x="52" y="52"/>
                  </a:lnTo>
                  <a:lnTo>
                    <a:pt x="0" y="104"/>
                  </a:lnTo>
                  <a:lnTo>
                    <a:pt x="0" y="156"/>
                  </a:lnTo>
                  <a:lnTo>
                    <a:pt x="0" y="3308"/>
                  </a:lnTo>
                  <a:lnTo>
                    <a:pt x="0" y="3386"/>
                  </a:lnTo>
                  <a:lnTo>
                    <a:pt x="26" y="3489"/>
                  </a:lnTo>
                  <a:lnTo>
                    <a:pt x="78" y="3567"/>
                  </a:lnTo>
                  <a:lnTo>
                    <a:pt x="129" y="3644"/>
                  </a:lnTo>
                  <a:lnTo>
                    <a:pt x="207" y="3696"/>
                  </a:lnTo>
                  <a:lnTo>
                    <a:pt x="285" y="3722"/>
                  </a:lnTo>
                  <a:lnTo>
                    <a:pt x="362" y="3773"/>
                  </a:lnTo>
                  <a:lnTo>
                    <a:pt x="1318" y="3773"/>
                  </a:lnTo>
                  <a:lnTo>
                    <a:pt x="1370" y="3825"/>
                  </a:lnTo>
                  <a:lnTo>
                    <a:pt x="1396" y="3877"/>
                  </a:lnTo>
                  <a:lnTo>
                    <a:pt x="1396" y="3928"/>
                  </a:lnTo>
                  <a:lnTo>
                    <a:pt x="1396" y="4238"/>
                  </a:lnTo>
                  <a:lnTo>
                    <a:pt x="1422" y="4316"/>
                  </a:lnTo>
                  <a:lnTo>
                    <a:pt x="1447" y="4419"/>
                  </a:lnTo>
                  <a:lnTo>
                    <a:pt x="1499" y="4497"/>
                  </a:lnTo>
                  <a:lnTo>
                    <a:pt x="1551" y="4574"/>
                  </a:lnTo>
                  <a:lnTo>
                    <a:pt x="1628" y="4626"/>
                  </a:lnTo>
                  <a:lnTo>
                    <a:pt x="1706" y="4678"/>
                  </a:lnTo>
                  <a:lnTo>
                    <a:pt x="1783" y="4704"/>
                  </a:lnTo>
                  <a:lnTo>
                    <a:pt x="2843" y="4704"/>
                  </a:lnTo>
                  <a:lnTo>
                    <a:pt x="2920" y="4678"/>
                  </a:lnTo>
                  <a:lnTo>
                    <a:pt x="2998" y="4626"/>
                  </a:lnTo>
                  <a:lnTo>
                    <a:pt x="3075" y="4574"/>
                  </a:lnTo>
                  <a:lnTo>
                    <a:pt x="3127" y="4497"/>
                  </a:lnTo>
                  <a:lnTo>
                    <a:pt x="3179" y="4419"/>
                  </a:lnTo>
                  <a:lnTo>
                    <a:pt x="3205" y="4316"/>
                  </a:lnTo>
                  <a:lnTo>
                    <a:pt x="3205" y="4238"/>
                  </a:lnTo>
                  <a:lnTo>
                    <a:pt x="3205" y="3050"/>
                  </a:lnTo>
                  <a:lnTo>
                    <a:pt x="3230" y="2972"/>
                  </a:lnTo>
                  <a:lnTo>
                    <a:pt x="3256" y="2946"/>
                  </a:lnTo>
                  <a:lnTo>
                    <a:pt x="3308" y="2895"/>
                  </a:lnTo>
                  <a:lnTo>
                    <a:pt x="4290" y="2895"/>
                  </a:lnTo>
                  <a:lnTo>
                    <a:pt x="4342" y="2946"/>
                  </a:lnTo>
                  <a:lnTo>
                    <a:pt x="4367" y="2972"/>
                  </a:lnTo>
                  <a:lnTo>
                    <a:pt x="4393" y="3050"/>
                  </a:lnTo>
                  <a:lnTo>
                    <a:pt x="4393" y="3360"/>
                  </a:lnTo>
                  <a:lnTo>
                    <a:pt x="4393" y="3437"/>
                  </a:lnTo>
                  <a:lnTo>
                    <a:pt x="4419" y="3489"/>
                  </a:lnTo>
                  <a:lnTo>
                    <a:pt x="4471" y="3515"/>
                  </a:lnTo>
                  <a:lnTo>
                    <a:pt x="4600" y="3515"/>
                  </a:lnTo>
                  <a:lnTo>
                    <a:pt x="4652" y="3489"/>
                  </a:lnTo>
                  <a:lnTo>
                    <a:pt x="4678" y="3437"/>
                  </a:lnTo>
                  <a:lnTo>
                    <a:pt x="4703" y="3360"/>
                  </a:lnTo>
                  <a:lnTo>
                    <a:pt x="4703" y="3050"/>
                  </a:lnTo>
                  <a:lnTo>
                    <a:pt x="4678" y="2946"/>
                  </a:lnTo>
                  <a:lnTo>
                    <a:pt x="4652" y="2869"/>
                  </a:lnTo>
                  <a:lnTo>
                    <a:pt x="4626" y="2791"/>
                  </a:lnTo>
                  <a:lnTo>
                    <a:pt x="4548" y="2714"/>
                  </a:lnTo>
                  <a:lnTo>
                    <a:pt x="4497" y="2662"/>
                  </a:lnTo>
                  <a:lnTo>
                    <a:pt x="4419" y="2610"/>
                  </a:lnTo>
                  <a:lnTo>
                    <a:pt x="4316" y="2585"/>
                  </a:lnTo>
                  <a:lnTo>
                    <a:pt x="3282" y="2585"/>
                  </a:lnTo>
                  <a:lnTo>
                    <a:pt x="3179" y="2610"/>
                  </a:lnTo>
                  <a:lnTo>
                    <a:pt x="3101" y="2662"/>
                  </a:lnTo>
                  <a:lnTo>
                    <a:pt x="3050" y="2714"/>
                  </a:lnTo>
                  <a:lnTo>
                    <a:pt x="2972" y="2791"/>
                  </a:lnTo>
                  <a:lnTo>
                    <a:pt x="2946" y="2869"/>
                  </a:lnTo>
                  <a:lnTo>
                    <a:pt x="2920" y="2946"/>
                  </a:lnTo>
                  <a:lnTo>
                    <a:pt x="2894" y="3050"/>
                  </a:lnTo>
                  <a:lnTo>
                    <a:pt x="2894" y="4238"/>
                  </a:lnTo>
                  <a:lnTo>
                    <a:pt x="2894" y="4290"/>
                  </a:lnTo>
                  <a:lnTo>
                    <a:pt x="2843" y="4342"/>
                  </a:lnTo>
                  <a:lnTo>
                    <a:pt x="2791" y="4368"/>
                  </a:lnTo>
                  <a:lnTo>
                    <a:pt x="2739" y="4394"/>
                  </a:lnTo>
                  <a:lnTo>
                    <a:pt x="1887" y="4394"/>
                  </a:lnTo>
                  <a:lnTo>
                    <a:pt x="1809" y="4368"/>
                  </a:lnTo>
                  <a:lnTo>
                    <a:pt x="1757" y="4342"/>
                  </a:lnTo>
                  <a:lnTo>
                    <a:pt x="1732" y="4290"/>
                  </a:lnTo>
                  <a:lnTo>
                    <a:pt x="1732" y="4238"/>
                  </a:lnTo>
                  <a:lnTo>
                    <a:pt x="1732" y="3928"/>
                  </a:lnTo>
                  <a:lnTo>
                    <a:pt x="1706" y="3825"/>
                  </a:lnTo>
                  <a:lnTo>
                    <a:pt x="1680" y="3747"/>
                  </a:lnTo>
                  <a:lnTo>
                    <a:pt x="1654" y="3670"/>
                  </a:lnTo>
                  <a:lnTo>
                    <a:pt x="1577" y="3592"/>
                  </a:lnTo>
                  <a:lnTo>
                    <a:pt x="1525" y="3541"/>
                  </a:lnTo>
                  <a:lnTo>
                    <a:pt x="1422" y="3489"/>
                  </a:lnTo>
                  <a:lnTo>
                    <a:pt x="1344" y="3463"/>
                  </a:lnTo>
                  <a:lnTo>
                    <a:pt x="465" y="3463"/>
                  </a:lnTo>
                  <a:lnTo>
                    <a:pt x="414" y="3437"/>
                  </a:lnTo>
                  <a:lnTo>
                    <a:pt x="362" y="3412"/>
                  </a:lnTo>
                  <a:lnTo>
                    <a:pt x="310" y="3360"/>
                  </a:lnTo>
                  <a:lnTo>
                    <a:pt x="310" y="3308"/>
                  </a:lnTo>
                  <a:lnTo>
                    <a:pt x="310" y="156"/>
                  </a:lnTo>
                  <a:lnTo>
                    <a:pt x="285" y="104"/>
                  </a:lnTo>
                  <a:lnTo>
                    <a:pt x="259" y="52"/>
                  </a:lnTo>
                  <a:lnTo>
                    <a:pt x="207" y="26"/>
                  </a:ln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39"/>
          <p:cNvGrpSpPr/>
          <p:nvPr/>
        </p:nvGrpSpPr>
        <p:grpSpPr>
          <a:xfrm>
            <a:off x="2420672" y="2594037"/>
            <a:ext cx="289251" cy="240141"/>
            <a:chOff x="1001725" y="1356450"/>
            <a:chExt cx="270050" cy="224200"/>
          </a:xfrm>
        </p:grpSpPr>
        <p:sp>
          <p:nvSpPr>
            <p:cNvPr id="373" name="Google Shape;373;p39"/>
            <p:cNvSpPr/>
            <p:nvPr/>
          </p:nvSpPr>
          <p:spPr>
            <a:xfrm>
              <a:off x="1001725" y="1356450"/>
              <a:ext cx="270050" cy="224200"/>
            </a:xfrm>
            <a:custGeom>
              <a:avLst/>
              <a:gdLst/>
              <a:ahLst/>
              <a:cxnLst/>
              <a:rect l="l" t="t" r="r" b="b"/>
              <a:pathLst>
                <a:path w="10802" h="8968" extrusionOk="0">
                  <a:moveTo>
                    <a:pt x="4135" y="311"/>
                  </a:moveTo>
                  <a:lnTo>
                    <a:pt x="4496" y="362"/>
                  </a:lnTo>
                  <a:lnTo>
                    <a:pt x="4962" y="466"/>
                  </a:lnTo>
                  <a:lnTo>
                    <a:pt x="4419" y="1112"/>
                  </a:lnTo>
                  <a:lnTo>
                    <a:pt x="4031" y="1060"/>
                  </a:lnTo>
                  <a:lnTo>
                    <a:pt x="4031" y="440"/>
                  </a:lnTo>
                  <a:lnTo>
                    <a:pt x="4031" y="388"/>
                  </a:lnTo>
                  <a:lnTo>
                    <a:pt x="4057" y="362"/>
                  </a:lnTo>
                  <a:lnTo>
                    <a:pt x="4109" y="336"/>
                  </a:lnTo>
                  <a:lnTo>
                    <a:pt x="4135" y="311"/>
                  </a:lnTo>
                  <a:close/>
                  <a:moveTo>
                    <a:pt x="6254" y="1034"/>
                  </a:moveTo>
                  <a:lnTo>
                    <a:pt x="6512" y="1215"/>
                  </a:lnTo>
                  <a:lnTo>
                    <a:pt x="6745" y="1396"/>
                  </a:lnTo>
                  <a:lnTo>
                    <a:pt x="6977" y="1577"/>
                  </a:lnTo>
                  <a:lnTo>
                    <a:pt x="7184" y="1809"/>
                  </a:lnTo>
                  <a:lnTo>
                    <a:pt x="7365" y="2042"/>
                  </a:lnTo>
                  <a:lnTo>
                    <a:pt x="7546" y="2274"/>
                  </a:lnTo>
                  <a:lnTo>
                    <a:pt x="7727" y="2533"/>
                  </a:lnTo>
                  <a:lnTo>
                    <a:pt x="7882" y="2817"/>
                  </a:lnTo>
                  <a:lnTo>
                    <a:pt x="7933" y="2869"/>
                  </a:lnTo>
                  <a:lnTo>
                    <a:pt x="8011" y="2895"/>
                  </a:lnTo>
                  <a:lnTo>
                    <a:pt x="8088" y="2869"/>
                  </a:lnTo>
                  <a:lnTo>
                    <a:pt x="8140" y="2843"/>
                  </a:lnTo>
                  <a:lnTo>
                    <a:pt x="8166" y="2791"/>
                  </a:lnTo>
                  <a:lnTo>
                    <a:pt x="8166" y="2714"/>
                  </a:lnTo>
                  <a:lnTo>
                    <a:pt x="8166" y="2662"/>
                  </a:lnTo>
                  <a:lnTo>
                    <a:pt x="8011" y="2404"/>
                  </a:lnTo>
                  <a:lnTo>
                    <a:pt x="7856" y="2145"/>
                  </a:lnTo>
                  <a:lnTo>
                    <a:pt x="7675" y="1887"/>
                  </a:lnTo>
                  <a:lnTo>
                    <a:pt x="7468" y="1654"/>
                  </a:lnTo>
                  <a:lnTo>
                    <a:pt x="9690" y="1654"/>
                  </a:lnTo>
                  <a:lnTo>
                    <a:pt x="9742" y="1680"/>
                  </a:lnTo>
                  <a:lnTo>
                    <a:pt x="9794" y="1706"/>
                  </a:lnTo>
                  <a:lnTo>
                    <a:pt x="9820" y="1758"/>
                  </a:lnTo>
                  <a:lnTo>
                    <a:pt x="9846" y="1835"/>
                  </a:lnTo>
                  <a:lnTo>
                    <a:pt x="9846" y="7339"/>
                  </a:lnTo>
                  <a:lnTo>
                    <a:pt x="8088" y="7339"/>
                  </a:lnTo>
                  <a:lnTo>
                    <a:pt x="8088" y="7003"/>
                  </a:lnTo>
                  <a:lnTo>
                    <a:pt x="8062" y="6512"/>
                  </a:lnTo>
                  <a:lnTo>
                    <a:pt x="8011" y="5918"/>
                  </a:lnTo>
                  <a:lnTo>
                    <a:pt x="7907" y="5246"/>
                  </a:lnTo>
                  <a:lnTo>
                    <a:pt x="7882" y="5014"/>
                  </a:lnTo>
                  <a:lnTo>
                    <a:pt x="8450" y="5014"/>
                  </a:lnTo>
                  <a:lnTo>
                    <a:pt x="8528" y="4988"/>
                  </a:lnTo>
                  <a:lnTo>
                    <a:pt x="8605" y="4936"/>
                  </a:lnTo>
                  <a:lnTo>
                    <a:pt x="8683" y="4859"/>
                  </a:lnTo>
                  <a:lnTo>
                    <a:pt x="8734" y="4781"/>
                  </a:lnTo>
                  <a:lnTo>
                    <a:pt x="8760" y="4703"/>
                  </a:lnTo>
                  <a:lnTo>
                    <a:pt x="8786" y="4600"/>
                  </a:lnTo>
                  <a:lnTo>
                    <a:pt x="8786" y="4497"/>
                  </a:lnTo>
                  <a:lnTo>
                    <a:pt x="8631" y="3877"/>
                  </a:lnTo>
                  <a:lnTo>
                    <a:pt x="8450" y="3308"/>
                  </a:lnTo>
                  <a:lnTo>
                    <a:pt x="8398" y="3256"/>
                  </a:lnTo>
                  <a:lnTo>
                    <a:pt x="8347" y="3205"/>
                  </a:lnTo>
                  <a:lnTo>
                    <a:pt x="8243" y="3205"/>
                  </a:lnTo>
                  <a:lnTo>
                    <a:pt x="8192" y="3231"/>
                  </a:lnTo>
                  <a:lnTo>
                    <a:pt x="8140" y="3282"/>
                  </a:lnTo>
                  <a:lnTo>
                    <a:pt x="8140" y="3360"/>
                  </a:lnTo>
                  <a:lnTo>
                    <a:pt x="8140" y="3411"/>
                  </a:lnTo>
                  <a:lnTo>
                    <a:pt x="8321" y="3980"/>
                  </a:lnTo>
                  <a:lnTo>
                    <a:pt x="8476" y="4574"/>
                  </a:lnTo>
                  <a:lnTo>
                    <a:pt x="8450" y="4626"/>
                  </a:lnTo>
                  <a:lnTo>
                    <a:pt x="8450" y="4652"/>
                  </a:lnTo>
                  <a:lnTo>
                    <a:pt x="8398" y="4678"/>
                  </a:lnTo>
                  <a:lnTo>
                    <a:pt x="8347" y="4703"/>
                  </a:lnTo>
                  <a:lnTo>
                    <a:pt x="7804" y="4703"/>
                  </a:lnTo>
                  <a:lnTo>
                    <a:pt x="7701" y="4342"/>
                  </a:lnTo>
                  <a:lnTo>
                    <a:pt x="7597" y="3980"/>
                  </a:lnTo>
                  <a:lnTo>
                    <a:pt x="7468" y="3644"/>
                  </a:lnTo>
                  <a:lnTo>
                    <a:pt x="7313" y="3334"/>
                  </a:lnTo>
                  <a:lnTo>
                    <a:pt x="7081" y="2869"/>
                  </a:lnTo>
                  <a:lnTo>
                    <a:pt x="6796" y="2481"/>
                  </a:lnTo>
                  <a:lnTo>
                    <a:pt x="6460" y="2119"/>
                  </a:lnTo>
                  <a:lnTo>
                    <a:pt x="6124" y="1809"/>
                  </a:lnTo>
                  <a:lnTo>
                    <a:pt x="6202" y="1603"/>
                  </a:lnTo>
                  <a:lnTo>
                    <a:pt x="6254" y="1396"/>
                  </a:lnTo>
                  <a:lnTo>
                    <a:pt x="6279" y="1215"/>
                  </a:lnTo>
                  <a:lnTo>
                    <a:pt x="6254" y="1034"/>
                  </a:lnTo>
                  <a:close/>
                  <a:moveTo>
                    <a:pt x="6486" y="7649"/>
                  </a:moveTo>
                  <a:lnTo>
                    <a:pt x="6486" y="7959"/>
                  </a:lnTo>
                  <a:lnTo>
                    <a:pt x="6460" y="7985"/>
                  </a:lnTo>
                  <a:lnTo>
                    <a:pt x="6435" y="8011"/>
                  </a:lnTo>
                  <a:lnTo>
                    <a:pt x="4367" y="8011"/>
                  </a:lnTo>
                  <a:lnTo>
                    <a:pt x="4341" y="7985"/>
                  </a:lnTo>
                  <a:lnTo>
                    <a:pt x="4316" y="7959"/>
                  </a:lnTo>
                  <a:lnTo>
                    <a:pt x="4316" y="7649"/>
                  </a:lnTo>
                  <a:close/>
                  <a:moveTo>
                    <a:pt x="5582" y="336"/>
                  </a:moveTo>
                  <a:lnTo>
                    <a:pt x="5633" y="362"/>
                  </a:lnTo>
                  <a:lnTo>
                    <a:pt x="5763" y="543"/>
                  </a:lnTo>
                  <a:lnTo>
                    <a:pt x="5866" y="750"/>
                  </a:lnTo>
                  <a:lnTo>
                    <a:pt x="5892" y="776"/>
                  </a:lnTo>
                  <a:lnTo>
                    <a:pt x="5944" y="1008"/>
                  </a:lnTo>
                  <a:lnTo>
                    <a:pt x="5944" y="1241"/>
                  </a:lnTo>
                  <a:lnTo>
                    <a:pt x="5944" y="1370"/>
                  </a:lnTo>
                  <a:lnTo>
                    <a:pt x="5892" y="1499"/>
                  </a:lnTo>
                  <a:lnTo>
                    <a:pt x="5840" y="1628"/>
                  </a:lnTo>
                  <a:lnTo>
                    <a:pt x="5788" y="1783"/>
                  </a:lnTo>
                  <a:lnTo>
                    <a:pt x="5763" y="1835"/>
                  </a:lnTo>
                  <a:lnTo>
                    <a:pt x="5763" y="1887"/>
                  </a:lnTo>
                  <a:lnTo>
                    <a:pt x="5788" y="1939"/>
                  </a:lnTo>
                  <a:lnTo>
                    <a:pt x="5840" y="1990"/>
                  </a:lnTo>
                  <a:lnTo>
                    <a:pt x="6021" y="2119"/>
                  </a:lnTo>
                  <a:lnTo>
                    <a:pt x="6176" y="2274"/>
                  </a:lnTo>
                  <a:lnTo>
                    <a:pt x="6357" y="2429"/>
                  </a:lnTo>
                  <a:lnTo>
                    <a:pt x="6512" y="2610"/>
                  </a:lnTo>
                  <a:lnTo>
                    <a:pt x="6796" y="3024"/>
                  </a:lnTo>
                  <a:lnTo>
                    <a:pt x="7029" y="3463"/>
                  </a:lnTo>
                  <a:lnTo>
                    <a:pt x="7184" y="3799"/>
                  </a:lnTo>
                  <a:lnTo>
                    <a:pt x="7313" y="4135"/>
                  </a:lnTo>
                  <a:lnTo>
                    <a:pt x="7416" y="4497"/>
                  </a:lnTo>
                  <a:lnTo>
                    <a:pt x="7520" y="4884"/>
                  </a:lnTo>
                  <a:lnTo>
                    <a:pt x="7597" y="5298"/>
                  </a:lnTo>
                  <a:lnTo>
                    <a:pt x="7701" y="5970"/>
                  </a:lnTo>
                  <a:lnTo>
                    <a:pt x="7752" y="6538"/>
                  </a:lnTo>
                  <a:lnTo>
                    <a:pt x="7778" y="7029"/>
                  </a:lnTo>
                  <a:lnTo>
                    <a:pt x="7752" y="7339"/>
                  </a:lnTo>
                  <a:lnTo>
                    <a:pt x="4548" y="7339"/>
                  </a:lnTo>
                  <a:lnTo>
                    <a:pt x="4548" y="4497"/>
                  </a:lnTo>
                  <a:lnTo>
                    <a:pt x="4522" y="4368"/>
                  </a:lnTo>
                  <a:lnTo>
                    <a:pt x="4471" y="4264"/>
                  </a:lnTo>
                  <a:lnTo>
                    <a:pt x="4393" y="4161"/>
                  </a:lnTo>
                  <a:lnTo>
                    <a:pt x="4290" y="4109"/>
                  </a:lnTo>
                  <a:lnTo>
                    <a:pt x="4186" y="4083"/>
                  </a:lnTo>
                  <a:lnTo>
                    <a:pt x="4057" y="4083"/>
                  </a:lnTo>
                  <a:lnTo>
                    <a:pt x="3954" y="4109"/>
                  </a:lnTo>
                  <a:lnTo>
                    <a:pt x="3850" y="4187"/>
                  </a:lnTo>
                  <a:lnTo>
                    <a:pt x="3101" y="4884"/>
                  </a:lnTo>
                  <a:lnTo>
                    <a:pt x="3023" y="4910"/>
                  </a:lnTo>
                  <a:lnTo>
                    <a:pt x="2972" y="4910"/>
                  </a:lnTo>
                  <a:lnTo>
                    <a:pt x="2403" y="4652"/>
                  </a:lnTo>
                  <a:lnTo>
                    <a:pt x="2352" y="4626"/>
                  </a:lnTo>
                  <a:lnTo>
                    <a:pt x="2326" y="4600"/>
                  </a:lnTo>
                  <a:lnTo>
                    <a:pt x="2326" y="4548"/>
                  </a:lnTo>
                  <a:lnTo>
                    <a:pt x="2352" y="4497"/>
                  </a:lnTo>
                  <a:lnTo>
                    <a:pt x="2972" y="3179"/>
                  </a:lnTo>
                  <a:lnTo>
                    <a:pt x="2972" y="3127"/>
                  </a:lnTo>
                  <a:lnTo>
                    <a:pt x="2972" y="3076"/>
                  </a:lnTo>
                  <a:lnTo>
                    <a:pt x="2946" y="3024"/>
                  </a:lnTo>
                  <a:lnTo>
                    <a:pt x="2894" y="2972"/>
                  </a:lnTo>
                  <a:lnTo>
                    <a:pt x="2765" y="2972"/>
                  </a:lnTo>
                  <a:lnTo>
                    <a:pt x="2713" y="2998"/>
                  </a:lnTo>
                  <a:lnTo>
                    <a:pt x="2688" y="3050"/>
                  </a:lnTo>
                  <a:lnTo>
                    <a:pt x="2067" y="4368"/>
                  </a:lnTo>
                  <a:lnTo>
                    <a:pt x="2016" y="4445"/>
                  </a:lnTo>
                  <a:lnTo>
                    <a:pt x="2016" y="4523"/>
                  </a:lnTo>
                  <a:lnTo>
                    <a:pt x="2016" y="4626"/>
                  </a:lnTo>
                  <a:lnTo>
                    <a:pt x="2042" y="4703"/>
                  </a:lnTo>
                  <a:lnTo>
                    <a:pt x="2067" y="4781"/>
                  </a:lnTo>
                  <a:lnTo>
                    <a:pt x="2119" y="4833"/>
                  </a:lnTo>
                  <a:lnTo>
                    <a:pt x="2197" y="4910"/>
                  </a:lnTo>
                  <a:lnTo>
                    <a:pt x="2274" y="4936"/>
                  </a:lnTo>
                  <a:lnTo>
                    <a:pt x="2843" y="5194"/>
                  </a:lnTo>
                  <a:lnTo>
                    <a:pt x="2946" y="5246"/>
                  </a:lnTo>
                  <a:lnTo>
                    <a:pt x="3075" y="5246"/>
                  </a:lnTo>
                  <a:lnTo>
                    <a:pt x="3204" y="5194"/>
                  </a:lnTo>
                  <a:lnTo>
                    <a:pt x="3308" y="5117"/>
                  </a:lnTo>
                  <a:lnTo>
                    <a:pt x="4083" y="4419"/>
                  </a:lnTo>
                  <a:lnTo>
                    <a:pt x="4135" y="4393"/>
                  </a:lnTo>
                  <a:lnTo>
                    <a:pt x="4186" y="4393"/>
                  </a:lnTo>
                  <a:lnTo>
                    <a:pt x="4212" y="4419"/>
                  </a:lnTo>
                  <a:lnTo>
                    <a:pt x="4238" y="4497"/>
                  </a:lnTo>
                  <a:lnTo>
                    <a:pt x="4238" y="7339"/>
                  </a:lnTo>
                  <a:lnTo>
                    <a:pt x="2946" y="7339"/>
                  </a:lnTo>
                  <a:lnTo>
                    <a:pt x="2894" y="7365"/>
                  </a:lnTo>
                  <a:lnTo>
                    <a:pt x="2843" y="7391"/>
                  </a:lnTo>
                  <a:lnTo>
                    <a:pt x="2817" y="7443"/>
                  </a:lnTo>
                  <a:lnTo>
                    <a:pt x="2791" y="7494"/>
                  </a:lnTo>
                  <a:lnTo>
                    <a:pt x="2817" y="7572"/>
                  </a:lnTo>
                  <a:lnTo>
                    <a:pt x="2843" y="7624"/>
                  </a:lnTo>
                  <a:lnTo>
                    <a:pt x="2894" y="7649"/>
                  </a:lnTo>
                  <a:lnTo>
                    <a:pt x="4005" y="7649"/>
                  </a:lnTo>
                  <a:lnTo>
                    <a:pt x="4005" y="7959"/>
                  </a:lnTo>
                  <a:lnTo>
                    <a:pt x="4031" y="8089"/>
                  </a:lnTo>
                  <a:lnTo>
                    <a:pt x="4109" y="8218"/>
                  </a:lnTo>
                  <a:lnTo>
                    <a:pt x="4212" y="8295"/>
                  </a:lnTo>
                  <a:lnTo>
                    <a:pt x="4367" y="8321"/>
                  </a:lnTo>
                  <a:lnTo>
                    <a:pt x="6435" y="8321"/>
                  </a:lnTo>
                  <a:lnTo>
                    <a:pt x="6564" y="8295"/>
                  </a:lnTo>
                  <a:lnTo>
                    <a:pt x="6693" y="8218"/>
                  </a:lnTo>
                  <a:lnTo>
                    <a:pt x="6770" y="8089"/>
                  </a:lnTo>
                  <a:lnTo>
                    <a:pt x="6796" y="7959"/>
                  </a:lnTo>
                  <a:lnTo>
                    <a:pt x="6796" y="7649"/>
                  </a:lnTo>
                  <a:lnTo>
                    <a:pt x="10414" y="7649"/>
                  </a:lnTo>
                  <a:lnTo>
                    <a:pt x="10466" y="7675"/>
                  </a:lnTo>
                  <a:lnTo>
                    <a:pt x="10466" y="7701"/>
                  </a:lnTo>
                  <a:lnTo>
                    <a:pt x="10466" y="8295"/>
                  </a:lnTo>
                  <a:lnTo>
                    <a:pt x="10440" y="8450"/>
                  </a:lnTo>
                  <a:lnTo>
                    <a:pt x="10362" y="8554"/>
                  </a:lnTo>
                  <a:lnTo>
                    <a:pt x="10259" y="8631"/>
                  </a:lnTo>
                  <a:lnTo>
                    <a:pt x="10104" y="8657"/>
                  </a:lnTo>
                  <a:lnTo>
                    <a:pt x="698" y="8657"/>
                  </a:lnTo>
                  <a:lnTo>
                    <a:pt x="543" y="8631"/>
                  </a:lnTo>
                  <a:lnTo>
                    <a:pt x="439" y="8554"/>
                  </a:lnTo>
                  <a:lnTo>
                    <a:pt x="336" y="8450"/>
                  </a:lnTo>
                  <a:lnTo>
                    <a:pt x="310" y="8295"/>
                  </a:lnTo>
                  <a:lnTo>
                    <a:pt x="310" y="7701"/>
                  </a:lnTo>
                  <a:lnTo>
                    <a:pt x="336" y="7675"/>
                  </a:lnTo>
                  <a:lnTo>
                    <a:pt x="362" y="7649"/>
                  </a:lnTo>
                  <a:lnTo>
                    <a:pt x="2326" y="7649"/>
                  </a:lnTo>
                  <a:lnTo>
                    <a:pt x="2377" y="7624"/>
                  </a:lnTo>
                  <a:lnTo>
                    <a:pt x="2403" y="7572"/>
                  </a:lnTo>
                  <a:lnTo>
                    <a:pt x="2429" y="7494"/>
                  </a:lnTo>
                  <a:lnTo>
                    <a:pt x="2403" y="7443"/>
                  </a:lnTo>
                  <a:lnTo>
                    <a:pt x="2377" y="7391"/>
                  </a:lnTo>
                  <a:lnTo>
                    <a:pt x="2326" y="7365"/>
                  </a:lnTo>
                  <a:lnTo>
                    <a:pt x="2274" y="7339"/>
                  </a:lnTo>
                  <a:lnTo>
                    <a:pt x="956" y="7339"/>
                  </a:lnTo>
                  <a:lnTo>
                    <a:pt x="956" y="1835"/>
                  </a:lnTo>
                  <a:lnTo>
                    <a:pt x="956" y="1758"/>
                  </a:lnTo>
                  <a:lnTo>
                    <a:pt x="1008" y="1706"/>
                  </a:lnTo>
                  <a:lnTo>
                    <a:pt x="1060" y="1680"/>
                  </a:lnTo>
                  <a:lnTo>
                    <a:pt x="1111" y="1654"/>
                  </a:lnTo>
                  <a:lnTo>
                    <a:pt x="3334" y="1654"/>
                  </a:lnTo>
                  <a:lnTo>
                    <a:pt x="2972" y="2429"/>
                  </a:lnTo>
                  <a:lnTo>
                    <a:pt x="2946" y="2481"/>
                  </a:lnTo>
                  <a:lnTo>
                    <a:pt x="2972" y="2559"/>
                  </a:lnTo>
                  <a:lnTo>
                    <a:pt x="2998" y="2610"/>
                  </a:lnTo>
                  <a:lnTo>
                    <a:pt x="3049" y="2636"/>
                  </a:lnTo>
                  <a:lnTo>
                    <a:pt x="3101" y="2662"/>
                  </a:lnTo>
                  <a:lnTo>
                    <a:pt x="3153" y="2636"/>
                  </a:lnTo>
                  <a:lnTo>
                    <a:pt x="3204" y="2610"/>
                  </a:lnTo>
                  <a:lnTo>
                    <a:pt x="3256" y="2559"/>
                  </a:lnTo>
                  <a:lnTo>
                    <a:pt x="3799" y="1422"/>
                  </a:lnTo>
                  <a:lnTo>
                    <a:pt x="3825" y="1396"/>
                  </a:lnTo>
                  <a:lnTo>
                    <a:pt x="3876" y="1370"/>
                  </a:lnTo>
                  <a:lnTo>
                    <a:pt x="4186" y="1396"/>
                  </a:lnTo>
                  <a:lnTo>
                    <a:pt x="4471" y="1422"/>
                  </a:lnTo>
                  <a:lnTo>
                    <a:pt x="4548" y="1422"/>
                  </a:lnTo>
                  <a:lnTo>
                    <a:pt x="4600" y="1370"/>
                  </a:lnTo>
                  <a:lnTo>
                    <a:pt x="5375" y="491"/>
                  </a:lnTo>
                  <a:lnTo>
                    <a:pt x="5478" y="362"/>
                  </a:lnTo>
                  <a:lnTo>
                    <a:pt x="5530" y="336"/>
                  </a:lnTo>
                  <a:close/>
                  <a:moveTo>
                    <a:pt x="4083" y="0"/>
                  </a:moveTo>
                  <a:lnTo>
                    <a:pt x="4005" y="26"/>
                  </a:lnTo>
                  <a:lnTo>
                    <a:pt x="3928" y="78"/>
                  </a:lnTo>
                  <a:lnTo>
                    <a:pt x="3850" y="130"/>
                  </a:lnTo>
                  <a:lnTo>
                    <a:pt x="3799" y="181"/>
                  </a:lnTo>
                  <a:lnTo>
                    <a:pt x="3747" y="259"/>
                  </a:lnTo>
                  <a:lnTo>
                    <a:pt x="3721" y="336"/>
                  </a:lnTo>
                  <a:lnTo>
                    <a:pt x="3695" y="440"/>
                  </a:lnTo>
                  <a:lnTo>
                    <a:pt x="3695" y="1086"/>
                  </a:lnTo>
                  <a:lnTo>
                    <a:pt x="3592" y="1163"/>
                  </a:lnTo>
                  <a:lnTo>
                    <a:pt x="3514" y="1292"/>
                  </a:lnTo>
                  <a:lnTo>
                    <a:pt x="3489" y="1344"/>
                  </a:lnTo>
                  <a:lnTo>
                    <a:pt x="1111" y="1344"/>
                  </a:lnTo>
                  <a:lnTo>
                    <a:pt x="1008" y="1370"/>
                  </a:lnTo>
                  <a:lnTo>
                    <a:pt x="930" y="1396"/>
                  </a:lnTo>
                  <a:lnTo>
                    <a:pt x="853" y="1422"/>
                  </a:lnTo>
                  <a:lnTo>
                    <a:pt x="775" y="1499"/>
                  </a:lnTo>
                  <a:lnTo>
                    <a:pt x="724" y="1551"/>
                  </a:lnTo>
                  <a:lnTo>
                    <a:pt x="672" y="1628"/>
                  </a:lnTo>
                  <a:lnTo>
                    <a:pt x="646" y="1732"/>
                  </a:lnTo>
                  <a:lnTo>
                    <a:pt x="646" y="1835"/>
                  </a:lnTo>
                  <a:lnTo>
                    <a:pt x="646" y="7339"/>
                  </a:lnTo>
                  <a:lnTo>
                    <a:pt x="362" y="7339"/>
                  </a:lnTo>
                  <a:lnTo>
                    <a:pt x="233" y="7365"/>
                  </a:lnTo>
                  <a:lnTo>
                    <a:pt x="103" y="7443"/>
                  </a:lnTo>
                  <a:lnTo>
                    <a:pt x="26" y="7572"/>
                  </a:lnTo>
                  <a:lnTo>
                    <a:pt x="0" y="7701"/>
                  </a:lnTo>
                  <a:lnTo>
                    <a:pt x="0" y="8295"/>
                  </a:lnTo>
                  <a:lnTo>
                    <a:pt x="26" y="8425"/>
                  </a:lnTo>
                  <a:lnTo>
                    <a:pt x="52" y="8554"/>
                  </a:lnTo>
                  <a:lnTo>
                    <a:pt x="129" y="8683"/>
                  </a:lnTo>
                  <a:lnTo>
                    <a:pt x="207" y="8786"/>
                  </a:lnTo>
                  <a:lnTo>
                    <a:pt x="310" y="8864"/>
                  </a:lnTo>
                  <a:lnTo>
                    <a:pt x="414" y="8916"/>
                  </a:lnTo>
                  <a:lnTo>
                    <a:pt x="543" y="8967"/>
                  </a:lnTo>
                  <a:lnTo>
                    <a:pt x="10233" y="8967"/>
                  </a:lnTo>
                  <a:lnTo>
                    <a:pt x="10362" y="8916"/>
                  </a:lnTo>
                  <a:lnTo>
                    <a:pt x="10492" y="8864"/>
                  </a:lnTo>
                  <a:lnTo>
                    <a:pt x="10595" y="8786"/>
                  </a:lnTo>
                  <a:lnTo>
                    <a:pt x="10672" y="8683"/>
                  </a:lnTo>
                  <a:lnTo>
                    <a:pt x="10750" y="8554"/>
                  </a:lnTo>
                  <a:lnTo>
                    <a:pt x="10776" y="8425"/>
                  </a:lnTo>
                  <a:lnTo>
                    <a:pt x="10802" y="8295"/>
                  </a:lnTo>
                  <a:lnTo>
                    <a:pt x="10802" y="7701"/>
                  </a:lnTo>
                  <a:lnTo>
                    <a:pt x="10776" y="7572"/>
                  </a:lnTo>
                  <a:lnTo>
                    <a:pt x="10672" y="7443"/>
                  </a:lnTo>
                  <a:lnTo>
                    <a:pt x="10569" y="7365"/>
                  </a:lnTo>
                  <a:lnTo>
                    <a:pt x="10414" y="7339"/>
                  </a:lnTo>
                  <a:lnTo>
                    <a:pt x="10156" y="7339"/>
                  </a:lnTo>
                  <a:lnTo>
                    <a:pt x="10156" y="1835"/>
                  </a:lnTo>
                  <a:lnTo>
                    <a:pt x="10156" y="1732"/>
                  </a:lnTo>
                  <a:lnTo>
                    <a:pt x="10130" y="1628"/>
                  </a:lnTo>
                  <a:lnTo>
                    <a:pt x="10078" y="1551"/>
                  </a:lnTo>
                  <a:lnTo>
                    <a:pt x="10026" y="1499"/>
                  </a:lnTo>
                  <a:lnTo>
                    <a:pt x="9949" y="1422"/>
                  </a:lnTo>
                  <a:lnTo>
                    <a:pt x="9871" y="1396"/>
                  </a:lnTo>
                  <a:lnTo>
                    <a:pt x="9768" y="1370"/>
                  </a:lnTo>
                  <a:lnTo>
                    <a:pt x="9690" y="1344"/>
                  </a:lnTo>
                  <a:lnTo>
                    <a:pt x="7184" y="1344"/>
                  </a:lnTo>
                  <a:lnTo>
                    <a:pt x="6951" y="1137"/>
                  </a:lnTo>
                  <a:lnTo>
                    <a:pt x="6693" y="931"/>
                  </a:lnTo>
                  <a:lnTo>
                    <a:pt x="6435" y="776"/>
                  </a:lnTo>
                  <a:lnTo>
                    <a:pt x="6150" y="595"/>
                  </a:lnTo>
                  <a:lnTo>
                    <a:pt x="6021" y="362"/>
                  </a:lnTo>
                  <a:lnTo>
                    <a:pt x="5866" y="155"/>
                  </a:lnTo>
                  <a:lnTo>
                    <a:pt x="5814" y="104"/>
                  </a:lnTo>
                  <a:lnTo>
                    <a:pt x="5737" y="52"/>
                  </a:lnTo>
                  <a:lnTo>
                    <a:pt x="5659" y="26"/>
                  </a:lnTo>
                  <a:lnTo>
                    <a:pt x="5478" y="26"/>
                  </a:lnTo>
                  <a:lnTo>
                    <a:pt x="5375" y="52"/>
                  </a:lnTo>
                  <a:lnTo>
                    <a:pt x="5297" y="104"/>
                  </a:lnTo>
                  <a:lnTo>
                    <a:pt x="5246" y="155"/>
                  </a:lnTo>
                  <a:lnTo>
                    <a:pt x="5194" y="207"/>
                  </a:lnTo>
                  <a:lnTo>
                    <a:pt x="4884" y="130"/>
                  </a:lnTo>
                  <a:lnTo>
                    <a:pt x="4626" y="78"/>
                  </a:lnTo>
                  <a:lnTo>
                    <a:pt x="4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1101200" y="1419125"/>
              <a:ext cx="7775" cy="7775"/>
            </a:xfrm>
            <a:custGeom>
              <a:avLst/>
              <a:gdLst/>
              <a:ahLst/>
              <a:cxnLst/>
              <a:rect l="l" t="t" r="r" b="b"/>
              <a:pathLst>
                <a:path w="311" h="311" extrusionOk="0">
                  <a:moveTo>
                    <a:pt x="104" y="0"/>
                  </a:moveTo>
                  <a:lnTo>
                    <a:pt x="52" y="26"/>
                  </a:lnTo>
                  <a:lnTo>
                    <a:pt x="1" y="78"/>
                  </a:lnTo>
                  <a:lnTo>
                    <a:pt x="1" y="155"/>
                  </a:lnTo>
                  <a:lnTo>
                    <a:pt x="1" y="207"/>
                  </a:lnTo>
                  <a:lnTo>
                    <a:pt x="52" y="258"/>
                  </a:lnTo>
                  <a:lnTo>
                    <a:pt x="104" y="284"/>
                  </a:lnTo>
                  <a:lnTo>
                    <a:pt x="156" y="310"/>
                  </a:lnTo>
                  <a:lnTo>
                    <a:pt x="207" y="284"/>
                  </a:lnTo>
                  <a:lnTo>
                    <a:pt x="259" y="258"/>
                  </a:lnTo>
                  <a:lnTo>
                    <a:pt x="311" y="207"/>
                  </a:lnTo>
                  <a:lnTo>
                    <a:pt x="311" y="155"/>
                  </a:lnTo>
                  <a:lnTo>
                    <a:pt x="311" y="78"/>
                  </a:lnTo>
                  <a:lnTo>
                    <a:pt x="259" y="26"/>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9"/>
          <p:cNvGrpSpPr/>
          <p:nvPr/>
        </p:nvGrpSpPr>
        <p:grpSpPr>
          <a:xfrm>
            <a:off x="2420672" y="1497320"/>
            <a:ext cx="289251" cy="289251"/>
            <a:chOff x="1765325" y="1333850"/>
            <a:chExt cx="270050" cy="270050"/>
          </a:xfrm>
        </p:grpSpPr>
        <p:sp>
          <p:nvSpPr>
            <p:cNvPr id="376" name="Google Shape;376;p39"/>
            <p:cNvSpPr/>
            <p:nvPr/>
          </p:nvSpPr>
          <p:spPr>
            <a:xfrm>
              <a:off x="1787275" y="1355150"/>
              <a:ext cx="126650" cy="126650"/>
            </a:xfrm>
            <a:custGeom>
              <a:avLst/>
              <a:gdLst/>
              <a:ahLst/>
              <a:cxnLst/>
              <a:rect l="l" t="t" r="r" b="b"/>
              <a:pathLst>
                <a:path w="5066" h="5066" extrusionOk="0">
                  <a:moveTo>
                    <a:pt x="2766" y="337"/>
                  </a:moveTo>
                  <a:lnTo>
                    <a:pt x="2972" y="363"/>
                  </a:lnTo>
                  <a:lnTo>
                    <a:pt x="3179" y="440"/>
                  </a:lnTo>
                  <a:lnTo>
                    <a:pt x="3386" y="492"/>
                  </a:lnTo>
                  <a:lnTo>
                    <a:pt x="3593" y="595"/>
                  </a:lnTo>
                  <a:lnTo>
                    <a:pt x="3774" y="698"/>
                  </a:lnTo>
                  <a:lnTo>
                    <a:pt x="3929" y="828"/>
                  </a:lnTo>
                  <a:lnTo>
                    <a:pt x="4084" y="983"/>
                  </a:lnTo>
                  <a:lnTo>
                    <a:pt x="4239" y="1138"/>
                  </a:lnTo>
                  <a:lnTo>
                    <a:pt x="4368" y="1319"/>
                  </a:lnTo>
                  <a:lnTo>
                    <a:pt x="4471" y="1500"/>
                  </a:lnTo>
                  <a:lnTo>
                    <a:pt x="4575" y="1680"/>
                  </a:lnTo>
                  <a:lnTo>
                    <a:pt x="4652" y="1887"/>
                  </a:lnTo>
                  <a:lnTo>
                    <a:pt x="4704" y="2094"/>
                  </a:lnTo>
                  <a:lnTo>
                    <a:pt x="4730" y="2326"/>
                  </a:lnTo>
                  <a:lnTo>
                    <a:pt x="4730" y="2533"/>
                  </a:lnTo>
                  <a:lnTo>
                    <a:pt x="4730" y="2766"/>
                  </a:lnTo>
                  <a:lnTo>
                    <a:pt x="4704" y="2998"/>
                  </a:lnTo>
                  <a:lnTo>
                    <a:pt x="4652" y="3205"/>
                  </a:lnTo>
                  <a:lnTo>
                    <a:pt x="4575" y="3412"/>
                  </a:lnTo>
                  <a:lnTo>
                    <a:pt x="4471" y="3593"/>
                  </a:lnTo>
                  <a:lnTo>
                    <a:pt x="4368" y="3774"/>
                  </a:lnTo>
                  <a:lnTo>
                    <a:pt x="4239" y="3954"/>
                  </a:lnTo>
                  <a:lnTo>
                    <a:pt x="4084" y="4109"/>
                  </a:lnTo>
                  <a:lnTo>
                    <a:pt x="3929" y="4239"/>
                  </a:lnTo>
                  <a:lnTo>
                    <a:pt x="3774" y="4368"/>
                  </a:lnTo>
                  <a:lnTo>
                    <a:pt x="3593" y="4497"/>
                  </a:lnTo>
                  <a:lnTo>
                    <a:pt x="3386" y="4575"/>
                  </a:lnTo>
                  <a:lnTo>
                    <a:pt x="3179" y="4652"/>
                  </a:lnTo>
                  <a:lnTo>
                    <a:pt x="2972" y="4704"/>
                  </a:lnTo>
                  <a:lnTo>
                    <a:pt x="2766" y="4755"/>
                  </a:lnTo>
                  <a:lnTo>
                    <a:pt x="2301" y="4755"/>
                  </a:lnTo>
                  <a:lnTo>
                    <a:pt x="2094" y="4704"/>
                  </a:lnTo>
                  <a:lnTo>
                    <a:pt x="1861" y="4652"/>
                  </a:lnTo>
                  <a:lnTo>
                    <a:pt x="1655" y="4575"/>
                  </a:lnTo>
                  <a:lnTo>
                    <a:pt x="1474" y="4497"/>
                  </a:lnTo>
                  <a:lnTo>
                    <a:pt x="1293" y="4368"/>
                  </a:lnTo>
                  <a:lnTo>
                    <a:pt x="1112" y="4239"/>
                  </a:lnTo>
                  <a:lnTo>
                    <a:pt x="957" y="4109"/>
                  </a:lnTo>
                  <a:lnTo>
                    <a:pt x="828" y="3954"/>
                  </a:lnTo>
                  <a:lnTo>
                    <a:pt x="698" y="3774"/>
                  </a:lnTo>
                  <a:lnTo>
                    <a:pt x="569" y="3593"/>
                  </a:lnTo>
                  <a:lnTo>
                    <a:pt x="492" y="3412"/>
                  </a:lnTo>
                  <a:lnTo>
                    <a:pt x="414" y="3205"/>
                  </a:lnTo>
                  <a:lnTo>
                    <a:pt x="363" y="2998"/>
                  </a:lnTo>
                  <a:lnTo>
                    <a:pt x="337" y="2766"/>
                  </a:lnTo>
                  <a:lnTo>
                    <a:pt x="311" y="2533"/>
                  </a:lnTo>
                  <a:lnTo>
                    <a:pt x="337" y="2326"/>
                  </a:lnTo>
                  <a:lnTo>
                    <a:pt x="363" y="2094"/>
                  </a:lnTo>
                  <a:lnTo>
                    <a:pt x="414" y="1887"/>
                  </a:lnTo>
                  <a:lnTo>
                    <a:pt x="492" y="1680"/>
                  </a:lnTo>
                  <a:lnTo>
                    <a:pt x="569" y="1500"/>
                  </a:lnTo>
                  <a:lnTo>
                    <a:pt x="698" y="1319"/>
                  </a:lnTo>
                  <a:lnTo>
                    <a:pt x="828" y="1138"/>
                  </a:lnTo>
                  <a:lnTo>
                    <a:pt x="957" y="983"/>
                  </a:lnTo>
                  <a:lnTo>
                    <a:pt x="1112" y="828"/>
                  </a:lnTo>
                  <a:lnTo>
                    <a:pt x="1293" y="698"/>
                  </a:lnTo>
                  <a:lnTo>
                    <a:pt x="1474" y="595"/>
                  </a:lnTo>
                  <a:lnTo>
                    <a:pt x="1655" y="492"/>
                  </a:lnTo>
                  <a:lnTo>
                    <a:pt x="1861" y="440"/>
                  </a:lnTo>
                  <a:lnTo>
                    <a:pt x="2094" y="363"/>
                  </a:lnTo>
                  <a:lnTo>
                    <a:pt x="2301" y="337"/>
                  </a:lnTo>
                  <a:close/>
                  <a:moveTo>
                    <a:pt x="2533" y="1"/>
                  </a:moveTo>
                  <a:lnTo>
                    <a:pt x="2275" y="27"/>
                  </a:lnTo>
                  <a:lnTo>
                    <a:pt x="2016" y="52"/>
                  </a:lnTo>
                  <a:lnTo>
                    <a:pt x="1784" y="130"/>
                  </a:lnTo>
                  <a:lnTo>
                    <a:pt x="1551" y="207"/>
                  </a:lnTo>
                  <a:lnTo>
                    <a:pt x="1319" y="311"/>
                  </a:lnTo>
                  <a:lnTo>
                    <a:pt x="1112" y="440"/>
                  </a:lnTo>
                  <a:lnTo>
                    <a:pt x="931" y="595"/>
                  </a:lnTo>
                  <a:lnTo>
                    <a:pt x="750" y="750"/>
                  </a:lnTo>
                  <a:lnTo>
                    <a:pt x="569" y="931"/>
                  </a:lnTo>
                  <a:lnTo>
                    <a:pt x="440" y="1138"/>
                  </a:lnTo>
                  <a:lnTo>
                    <a:pt x="311" y="1344"/>
                  </a:lnTo>
                  <a:lnTo>
                    <a:pt x="207" y="1551"/>
                  </a:lnTo>
                  <a:lnTo>
                    <a:pt x="104" y="1784"/>
                  </a:lnTo>
                  <a:lnTo>
                    <a:pt x="52" y="2042"/>
                  </a:lnTo>
                  <a:lnTo>
                    <a:pt x="1" y="2275"/>
                  </a:lnTo>
                  <a:lnTo>
                    <a:pt x="1" y="2533"/>
                  </a:lnTo>
                  <a:lnTo>
                    <a:pt x="1" y="2792"/>
                  </a:lnTo>
                  <a:lnTo>
                    <a:pt x="52" y="3050"/>
                  </a:lnTo>
                  <a:lnTo>
                    <a:pt x="104" y="3283"/>
                  </a:lnTo>
                  <a:lnTo>
                    <a:pt x="207" y="3515"/>
                  </a:lnTo>
                  <a:lnTo>
                    <a:pt x="311" y="3748"/>
                  </a:lnTo>
                  <a:lnTo>
                    <a:pt x="440" y="3954"/>
                  </a:lnTo>
                  <a:lnTo>
                    <a:pt x="569" y="4161"/>
                  </a:lnTo>
                  <a:lnTo>
                    <a:pt x="750" y="4342"/>
                  </a:lnTo>
                  <a:lnTo>
                    <a:pt x="931" y="4497"/>
                  </a:lnTo>
                  <a:lnTo>
                    <a:pt x="1112" y="4652"/>
                  </a:lnTo>
                  <a:lnTo>
                    <a:pt x="1319" y="4755"/>
                  </a:lnTo>
                  <a:lnTo>
                    <a:pt x="1551" y="4885"/>
                  </a:lnTo>
                  <a:lnTo>
                    <a:pt x="1784" y="4962"/>
                  </a:lnTo>
                  <a:lnTo>
                    <a:pt x="2016" y="5014"/>
                  </a:lnTo>
                  <a:lnTo>
                    <a:pt x="2275" y="5066"/>
                  </a:lnTo>
                  <a:lnTo>
                    <a:pt x="2792" y="5066"/>
                  </a:lnTo>
                  <a:lnTo>
                    <a:pt x="3024" y="5014"/>
                  </a:lnTo>
                  <a:lnTo>
                    <a:pt x="3283" y="4962"/>
                  </a:lnTo>
                  <a:lnTo>
                    <a:pt x="3515" y="4885"/>
                  </a:lnTo>
                  <a:lnTo>
                    <a:pt x="3722" y="4755"/>
                  </a:lnTo>
                  <a:lnTo>
                    <a:pt x="3929" y="4652"/>
                  </a:lnTo>
                  <a:lnTo>
                    <a:pt x="4135" y="4497"/>
                  </a:lnTo>
                  <a:lnTo>
                    <a:pt x="4316" y="4342"/>
                  </a:lnTo>
                  <a:lnTo>
                    <a:pt x="4471" y="4161"/>
                  </a:lnTo>
                  <a:lnTo>
                    <a:pt x="4626" y="3954"/>
                  </a:lnTo>
                  <a:lnTo>
                    <a:pt x="4756" y="3748"/>
                  </a:lnTo>
                  <a:lnTo>
                    <a:pt x="4859" y="3515"/>
                  </a:lnTo>
                  <a:lnTo>
                    <a:pt x="4936" y="3283"/>
                  </a:lnTo>
                  <a:lnTo>
                    <a:pt x="5014" y="3050"/>
                  </a:lnTo>
                  <a:lnTo>
                    <a:pt x="5040" y="2792"/>
                  </a:lnTo>
                  <a:lnTo>
                    <a:pt x="5066" y="2533"/>
                  </a:lnTo>
                  <a:lnTo>
                    <a:pt x="5040" y="2275"/>
                  </a:lnTo>
                  <a:lnTo>
                    <a:pt x="5014" y="2042"/>
                  </a:lnTo>
                  <a:lnTo>
                    <a:pt x="4936" y="1784"/>
                  </a:lnTo>
                  <a:lnTo>
                    <a:pt x="4859" y="1551"/>
                  </a:lnTo>
                  <a:lnTo>
                    <a:pt x="4756" y="1344"/>
                  </a:lnTo>
                  <a:lnTo>
                    <a:pt x="4626" y="1138"/>
                  </a:lnTo>
                  <a:lnTo>
                    <a:pt x="4471" y="931"/>
                  </a:lnTo>
                  <a:lnTo>
                    <a:pt x="4316" y="750"/>
                  </a:lnTo>
                  <a:lnTo>
                    <a:pt x="4135" y="595"/>
                  </a:lnTo>
                  <a:lnTo>
                    <a:pt x="3929" y="440"/>
                  </a:lnTo>
                  <a:lnTo>
                    <a:pt x="3722" y="311"/>
                  </a:lnTo>
                  <a:lnTo>
                    <a:pt x="3515" y="207"/>
                  </a:lnTo>
                  <a:lnTo>
                    <a:pt x="3283" y="130"/>
                  </a:lnTo>
                  <a:lnTo>
                    <a:pt x="3024" y="52"/>
                  </a:lnTo>
                  <a:lnTo>
                    <a:pt x="2792" y="27"/>
                  </a:lnTo>
                  <a:lnTo>
                    <a:pt x="2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815700" y="1388750"/>
              <a:ext cx="69800" cy="60100"/>
            </a:xfrm>
            <a:custGeom>
              <a:avLst/>
              <a:gdLst/>
              <a:ahLst/>
              <a:cxnLst/>
              <a:rect l="l" t="t" r="r" b="b"/>
              <a:pathLst>
                <a:path w="2792" h="2404" extrusionOk="0">
                  <a:moveTo>
                    <a:pt x="1396" y="414"/>
                  </a:moveTo>
                  <a:lnTo>
                    <a:pt x="1525" y="440"/>
                  </a:lnTo>
                  <a:lnTo>
                    <a:pt x="1655" y="517"/>
                  </a:lnTo>
                  <a:lnTo>
                    <a:pt x="1758" y="621"/>
                  </a:lnTo>
                  <a:lnTo>
                    <a:pt x="1835" y="724"/>
                  </a:lnTo>
                  <a:lnTo>
                    <a:pt x="957" y="724"/>
                  </a:lnTo>
                  <a:lnTo>
                    <a:pt x="1009" y="621"/>
                  </a:lnTo>
                  <a:lnTo>
                    <a:pt x="1112" y="517"/>
                  </a:lnTo>
                  <a:lnTo>
                    <a:pt x="1241" y="440"/>
                  </a:lnTo>
                  <a:lnTo>
                    <a:pt x="1396" y="414"/>
                  </a:lnTo>
                  <a:close/>
                  <a:moveTo>
                    <a:pt x="1241" y="1060"/>
                  </a:moveTo>
                  <a:lnTo>
                    <a:pt x="1241" y="1887"/>
                  </a:lnTo>
                  <a:lnTo>
                    <a:pt x="1112" y="1809"/>
                  </a:lnTo>
                  <a:lnTo>
                    <a:pt x="1009" y="1732"/>
                  </a:lnTo>
                  <a:lnTo>
                    <a:pt x="931" y="1603"/>
                  </a:lnTo>
                  <a:lnTo>
                    <a:pt x="931" y="1448"/>
                  </a:lnTo>
                  <a:lnTo>
                    <a:pt x="931" y="1060"/>
                  </a:lnTo>
                  <a:close/>
                  <a:moveTo>
                    <a:pt x="1861" y="1060"/>
                  </a:moveTo>
                  <a:lnTo>
                    <a:pt x="1861" y="1448"/>
                  </a:lnTo>
                  <a:lnTo>
                    <a:pt x="1835" y="1603"/>
                  </a:lnTo>
                  <a:lnTo>
                    <a:pt x="1784" y="1732"/>
                  </a:lnTo>
                  <a:lnTo>
                    <a:pt x="1680" y="1809"/>
                  </a:lnTo>
                  <a:lnTo>
                    <a:pt x="1551" y="1887"/>
                  </a:lnTo>
                  <a:lnTo>
                    <a:pt x="1551" y="1060"/>
                  </a:lnTo>
                  <a:close/>
                  <a:moveTo>
                    <a:pt x="363" y="0"/>
                  </a:moveTo>
                  <a:lnTo>
                    <a:pt x="311" y="52"/>
                  </a:lnTo>
                  <a:lnTo>
                    <a:pt x="285" y="104"/>
                  </a:lnTo>
                  <a:lnTo>
                    <a:pt x="259" y="156"/>
                  </a:lnTo>
                  <a:lnTo>
                    <a:pt x="259" y="466"/>
                  </a:lnTo>
                  <a:lnTo>
                    <a:pt x="285" y="569"/>
                  </a:lnTo>
                  <a:lnTo>
                    <a:pt x="311" y="672"/>
                  </a:lnTo>
                  <a:lnTo>
                    <a:pt x="388" y="750"/>
                  </a:lnTo>
                  <a:lnTo>
                    <a:pt x="466" y="802"/>
                  </a:lnTo>
                  <a:lnTo>
                    <a:pt x="595" y="879"/>
                  </a:lnTo>
                  <a:lnTo>
                    <a:pt x="595" y="905"/>
                  </a:lnTo>
                  <a:lnTo>
                    <a:pt x="595" y="1034"/>
                  </a:lnTo>
                  <a:lnTo>
                    <a:pt x="156" y="1034"/>
                  </a:lnTo>
                  <a:lnTo>
                    <a:pt x="104" y="1060"/>
                  </a:lnTo>
                  <a:lnTo>
                    <a:pt x="52" y="1086"/>
                  </a:lnTo>
                  <a:lnTo>
                    <a:pt x="1" y="1137"/>
                  </a:lnTo>
                  <a:lnTo>
                    <a:pt x="1" y="1189"/>
                  </a:lnTo>
                  <a:lnTo>
                    <a:pt x="1" y="1267"/>
                  </a:lnTo>
                  <a:lnTo>
                    <a:pt x="52" y="1318"/>
                  </a:lnTo>
                  <a:lnTo>
                    <a:pt x="104" y="1344"/>
                  </a:lnTo>
                  <a:lnTo>
                    <a:pt x="595" y="1344"/>
                  </a:lnTo>
                  <a:lnTo>
                    <a:pt x="595" y="1448"/>
                  </a:lnTo>
                  <a:lnTo>
                    <a:pt x="595" y="1525"/>
                  </a:lnTo>
                  <a:lnTo>
                    <a:pt x="466" y="1603"/>
                  </a:lnTo>
                  <a:lnTo>
                    <a:pt x="388" y="1654"/>
                  </a:lnTo>
                  <a:lnTo>
                    <a:pt x="311" y="1732"/>
                  </a:lnTo>
                  <a:lnTo>
                    <a:pt x="285" y="1809"/>
                  </a:lnTo>
                  <a:lnTo>
                    <a:pt x="259" y="1913"/>
                  </a:lnTo>
                  <a:lnTo>
                    <a:pt x="259" y="2249"/>
                  </a:lnTo>
                  <a:lnTo>
                    <a:pt x="285" y="2300"/>
                  </a:lnTo>
                  <a:lnTo>
                    <a:pt x="311" y="2352"/>
                  </a:lnTo>
                  <a:lnTo>
                    <a:pt x="363" y="2378"/>
                  </a:lnTo>
                  <a:lnTo>
                    <a:pt x="414" y="2404"/>
                  </a:lnTo>
                  <a:lnTo>
                    <a:pt x="492" y="2378"/>
                  </a:lnTo>
                  <a:lnTo>
                    <a:pt x="543" y="2352"/>
                  </a:lnTo>
                  <a:lnTo>
                    <a:pt x="569" y="2300"/>
                  </a:lnTo>
                  <a:lnTo>
                    <a:pt x="569" y="2249"/>
                  </a:lnTo>
                  <a:lnTo>
                    <a:pt x="569" y="1913"/>
                  </a:lnTo>
                  <a:lnTo>
                    <a:pt x="595" y="1887"/>
                  </a:lnTo>
                  <a:lnTo>
                    <a:pt x="621" y="1887"/>
                  </a:lnTo>
                  <a:lnTo>
                    <a:pt x="698" y="1835"/>
                  </a:lnTo>
                  <a:lnTo>
                    <a:pt x="828" y="1990"/>
                  </a:lnTo>
                  <a:lnTo>
                    <a:pt x="983" y="2119"/>
                  </a:lnTo>
                  <a:lnTo>
                    <a:pt x="1189" y="2197"/>
                  </a:lnTo>
                  <a:lnTo>
                    <a:pt x="1396" y="2223"/>
                  </a:lnTo>
                  <a:lnTo>
                    <a:pt x="1603" y="2197"/>
                  </a:lnTo>
                  <a:lnTo>
                    <a:pt x="1784" y="2119"/>
                  </a:lnTo>
                  <a:lnTo>
                    <a:pt x="1965" y="1990"/>
                  </a:lnTo>
                  <a:lnTo>
                    <a:pt x="2068" y="1835"/>
                  </a:lnTo>
                  <a:lnTo>
                    <a:pt x="2171" y="1887"/>
                  </a:lnTo>
                  <a:lnTo>
                    <a:pt x="2197" y="1887"/>
                  </a:lnTo>
                  <a:lnTo>
                    <a:pt x="2197" y="1913"/>
                  </a:lnTo>
                  <a:lnTo>
                    <a:pt x="2197" y="2249"/>
                  </a:lnTo>
                  <a:lnTo>
                    <a:pt x="2223" y="2300"/>
                  </a:lnTo>
                  <a:lnTo>
                    <a:pt x="2249" y="2352"/>
                  </a:lnTo>
                  <a:lnTo>
                    <a:pt x="2301" y="2378"/>
                  </a:lnTo>
                  <a:lnTo>
                    <a:pt x="2352" y="2404"/>
                  </a:lnTo>
                  <a:lnTo>
                    <a:pt x="2430" y="2378"/>
                  </a:lnTo>
                  <a:lnTo>
                    <a:pt x="2482" y="2352"/>
                  </a:lnTo>
                  <a:lnTo>
                    <a:pt x="2507" y="2300"/>
                  </a:lnTo>
                  <a:lnTo>
                    <a:pt x="2507" y="2249"/>
                  </a:lnTo>
                  <a:lnTo>
                    <a:pt x="2507" y="1913"/>
                  </a:lnTo>
                  <a:lnTo>
                    <a:pt x="2507" y="1809"/>
                  </a:lnTo>
                  <a:lnTo>
                    <a:pt x="2456" y="1732"/>
                  </a:lnTo>
                  <a:lnTo>
                    <a:pt x="2404" y="1654"/>
                  </a:lnTo>
                  <a:lnTo>
                    <a:pt x="2301" y="1603"/>
                  </a:lnTo>
                  <a:lnTo>
                    <a:pt x="2171" y="1525"/>
                  </a:lnTo>
                  <a:lnTo>
                    <a:pt x="2171" y="1448"/>
                  </a:lnTo>
                  <a:lnTo>
                    <a:pt x="2171" y="1344"/>
                  </a:lnTo>
                  <a:lnTo>
                    <a:pt x="2688" y="1344"/>
                  </a:lnTo>
                  <a:lnTo>
                    <a:pt x="2740" y="1318"/>
                  </a:lnTo>
                  <a:lnTo>
                    <a:pt x="2766" y="1267"/>
                  </a:lnTo>
                  <a:lnTo>
                    <a:pt x="2792" y="1189"/>
                  </a:lnTo>
                  <a:lnTo>
                    <a:pt x="2766" y="1137"/>
                  </a:lnTo>
                  <a:lnTo>
                    <a:pt x="2740" y="1086"/>
                  </a:lnTo>
                  <a:lnTo>
                    <a:pt x="2688" y="1060"/>
                  </a:lnTo>
                  <a:lnTo>
                    <a:pt x="2611" y="1034"/>
                  </a:lnTo>
                  <a:lnTo>
                    <a:pt x="2171" y="1034"/>
                  </a:lnTo>
                  <a:lnTo>
                    <a:pt x="2171" y="905"/>
                  </a:lnTo>
                  <a:lnTo>
                    <a:pt x="2171" y="879"/>
                  </a:lnTo>
                  <a:lnTo>
                    <a:pt x="2301" y="802"/>
                  </a:lnTo>
                  <a:lnTo>
                    <a:pt x="2404" y="750"/>
                  </a:lnTo>
                  <a:lnTo>
                    <a:pt x="2456" y="672"/>
                  </a:lnTo>
                  <a:lnTo>
                    <a:pt x="2507" y="569"/>
                  </a:lnTo>
                  <a:lnTo>
                    <a:pt x="2507" y="466"/>
                  </a:lnTo>
                  <a:lnTo>
                    <a:pt x="2507" y="156"/>
                  </a:lnTo>
                  <a:lnTo>
                    <a:pt x="2507" y="104"/>
                  </a:lnTo>
                  <a:lnTo>
                    <a:pt x="2482" y="52"/>
                  </a:lnTo>
                  <a:lnTo>
                    <a:pt x="2430" y="0"/>
                  </a:lnTo>
                  <a:lnTo>
                    <a:pt x="2301" y="0"/>
                  </a:lnTo>
                  <a:lnTo>
                    <a:pt x="2249" y="52"/>
                  </a:lnTo>
                  <a:lnTo>
                    <a:pt x="2223" y="104"/>
                  </a:lnTo>
                  <a:lnTo>
                    <a:pt x="2197" y="156"/>
                  </a:lnTo>
                  <a:lnTo>
                    <a:pt x="2197" y="466"/>
                  </a:lnTo>
                  <a:lnTo>
                    <a:pt x="2197" y="491"/>
                  </a:lnTo>
                  <a:lnTo>
                    <a:pt x="2171" y="517"/>
                  </a:lnTo>
                  <a:lnTo>
                    <a:pt x="2094" y="569"/>
                  </a:lnTo>
                  <a:lnTo>
                    <a:pt x="1991" y="362"/>
                  </a:lnTo>
                  <a:lnTo>
                    <a:pt x="1810" y="233"/>
                  </a:lnTo>
                  <a:lnTo>
                    <a:pt x="1732" y="181"/>
                  </a:lnTo>
                  <a:lnTo>
                    <a:pt x="1629" y="130"/>
                  </a:lnTo>
                  <a:lnTo>
                    <a:pt x="1500" y="104"/>
                  </a:lnTo>
                  <a:lnTo>
                    <a:pt x="1267" y="104"/>
                  </a:lnTo>
                  <a:lnTo>
                    <a:pt x="1164" y="130"/>
                  </a:lnTo>
                  <a:lnTo>
                    <a:pt x="1060" y="181"/>
                  </a:lnTo>
                  <a:lnTo>
                    <a:pt x="957" y="233"/>
                  </a:lnTo>
                  <a:lnTo>
                    <a:pt x="802" y="362"/>
                  </a:lnTo>
                  <a:lnTo>
                    <a:pt x="673" y="569"/>
                  </a:lnTo>
                  <a:lnTo>
                    <a:pt x="621" y="517"/>
                  </a:lnTo>
                  <a:lnTo>
                    <a:pt x="595" y="491"/>
                  </a:lnTo>
                  <a:lnTo>
                    <a:pt x="569" y="466"/>
                  </a:lnTo>
                  <a:lnTo>
                    <a:pt x="569" y="156"/>
                  </a:lnTo>
                  <a:lnTo>
                    <a:pt x="569" y="104"/>
                  </a:lnTo>
                  <a:lnTo>
                    <a:pt x="543" y="52"/>
                  </a:lnTo>
                  <a:lnTo>
                    <a:pt x="4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1957825" y="1437200"/>
              <a:ext cx="26525" cy="34275"/>
            </a:xfrm>
            <a:custGeom>
              <a:avLst/>
              <a:gdLst/>
              <a:ahLst/>
              <a:cxnLst/>
              <a:rect l="l" t="t" r="r" b="b"/>
              <a:pathLst>
                <a:path w="1061" h="1371" extrusionOk="0">
                  <a:moveTo>
                    <a:pt x="621" y="311"/>
                  </a:moveTo>
                  <a:lnTo>
                    <a:pt x="673" y="362"/>
                  </a:lnTo>
                  <a:lnTo>
                    <a:pt x="724" y="440"/>
                  </a:lnTo>
                  <a:lnTo>
                    <a:pt x="724" y="517"/>
                  </a:lnTo>
                  <a:lnTo>
                    <a:pt x="724" y="827"/>
                  </a:lnTo>
                  <a:lnTo>
                    <a:pt x="724" y="931"/>
                  </a:lnTo>
                  <a:lnTo>
                    <a:pt x="673" y="983"/>
                  </a:lnTo>
                  <a:lnTo>
                    <a:pt x="621" y="1034"/>
                  </a:lnTo>
                  <a:lnTo>
                    <a:pt x="518" y="1060"/>
                  </a:lnTo>
                  <a:lnTo>
                    <a:pt x="440" y="1034"/>
                  </a:lnTo>
                  <a:lnTo>
                    <a:pt x="388" y="983"/>
                  </a:lnTo>
                  <a:lnTo>
                    <a:pt x="337" y="931"/>
                  </a:lnTo>
                  <a:lnTo>
                    <a:pt x="311" y="827"/>
                  </a:lnTo>
                  <a:lnTo>
                    <a:pt x="311" y="517"/>
                  </a:lnTo>
                  <a:lnTo>
                    <a:pt x="337" y="440"/>
                  </a:lnTo>
                  <a:lnTo>
                    <a:pt x="388" y="362"/>
                  </a:lnTo>
                  <a:lnTo>
                    <a:pt x="440" y="311"/>
                  </a:lnTo>
                  <a:close/>
                  <a:moveTo>
                    <a:pt x="414" y="1"/>
                  </a:moveTo>
                  <a:lnTo>
                    <a:pt x="311" y="26"/>
                  </a:lnTo>
                  <a:lnTo>
                    <a:pt x="233" y="78"/>
                  </a:lnTo>
                  <a:lnTo>
                    <a:pt x="156" y="156"/>
                  </a:lnTo>
                  <a:lnTo>
                    <a:pt x="78" y="233"/>
                  </a:lnTo>
                  <a:lnTo>
                    <a:pt x="52" y="311"/>
                  </a:lnTo>
                  <a:lnTo>
                    <a:pt x="1" y="414"/>
                  </a:lnTo>
                  <a:lnTo>
                    <a:pt x="1" y="517"/>
                  </a:lnTo>
                  <a:lnTo>
                    <a:pt x="1" y="827"/>
                  </a:lnTo>
                  <a:lnTo>
                    <a:pt x="1" y="957"/>
                  </a:lnTo>
                  <a:lnTo>
                    <a:pt x="52" y="1034"/>
                  </a:lnTo>
                  <a:lnTo>
                    <a:pt x="78" y="1138"/>
                  </a:lnTo>
                  <a:lnTo>
                    <a:pt x="156" y="1215"/>
                  </a:lnTo>
                  <a:lnTo>
                    <a:pt x="233" y="1267"/>
                  </a:lnTo>
                  <a:lnTo>
                    <a:pt x="311" y="1318"/>
                  </a:lnTo>
                  <a:lnTo>
                    <a:pt x="414" y="1344"/>
                  </a:lnTo>
                  <a:lnTo>
                    <a:pt x="518" y="1370"/>
                  </a:lnTo>
                  <a:lnTo>
                    <a:pt x="621" y="1344"/>
                  </a:lnTo>
                  <a:lnTo>
                    <a:pt x="724" y="1318"/>
                  </a:lnTo>
                  <a:lnTo>
                    <a:pt x="828" y="1267"/>
                  </a:lnTo>
                  <a:lnTo>
                    <a:pt x="905" y="1215"/>
                  </a:lnTo>
                  <a:lnTo>
                    <a:pt x="957" y="1138"/>
                  </a:lnTo>
                  <a:lnTo>
                    <a:pt x="1009" y="1034"/>
                  </a:lnTo>
                  <a:lnTo>
                    <a:pt x="1034" y="957"/>
                  </a:lnTo>
                  <a:lnTo>
                    <a:pt x="1060" y="827"/>
                  </a:lnTo>
                  <a:lnTo>
                    <a:pt x="1060" y="517"/>
                  </a:lnTo>
                  <a:lnTo>
                    <a:pt x="1034" y="414"/>
                  </a:lnTo>
                  <a:lnTo>
                    <a:pt x="1009" y="311"/>
                  </a:lnTo>
                  <a:lnTo>
                    <a:pt x="957" y="233"/>
                  </a:lnTo>
                  <a:lnTo>
                    <a:pt x="905" y="156"/>
                  </a:lnTo>
                  <a:lnTo>
                    <a:pt x="828" y="78"/>
                  </a:lnTo>
                  <a:lnTo>
                    <a:pt x="724" y="2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1992075" y="1348050"/>
              <a:ext cx="26500" cy="82075"/>
            </a:xfrm>
            <a:custGeom>
              <a:avLst/>
              <a:gdLst/>
              <a:ahLst/>
              <a:cxnLst/>
              <a:rect l="l" t="t" r="r" b="b"/>
              <a:pathLst>
                <a:path w="1060" h="3283" extrusionOk="0">
                  <a:moveTo>
                    <a:pt x="543" y="311"/>
                  </a:moveTo>
                  <a:lnTo>
                    <a:pt x="621" y="336"/>
                  </a:lnTo>
                  <a:lnTo>
                    <a:pt x="672" y="388"/>
                  </a:lnTo>
                  <a:lnTo>
                    <a:pt x="724" y="440"/>
                  </a:lnTo>
                  <a:lnTo>
                    <a:pt x="750" y="517"/>
                  </a:lnTo>
                  <a:lnTo>
                    <a:pt x="750" y="2765"/>
                  </a:lnTo>
                  <a:lnTo>
                    <a:pt x="724" y="2843"/>
                  </a:lnTo>
                  <a:lnTo>
                    <a:pt x="672" y="2921"/>
                  </a:lnTo>
                  <a:lnTo>
                    <a:pt x="621" y="2946"/>
                  </a:lnTo>
                  <a:lnTo>
                    <a:pt x="543" y="2972"/>
                  </a:lnTo>
                  <a:lnTo>
                    <a:pt x="440" y="2946"/>
                  </a:lnTo>
                  <a:lnTo>
                    <a:pt x="388" y="2921"/>
                  </a:lnTo>
                  <a:lnTo>
                    <a:pt x="336" y="2843"/>
                  </a:lnTo>
                  <a:lnTo>
                    <a:pt x="310" y="2765"/>
                  </a:lnTo>
                  <a:lnTo>
                    <a:pt x="310" y="517"/>
                  </a:lnTo>
                  <a:lnTo>
                    <a:pt x="336" y="440"/>
                  </a:lnTo>
                  <a:lnTo>
                    <a:pt x="388" y="388"/>
                  </a:lnTo>
                  <a:lnTo>
                    <a:pt x="440" y="336"/>
                  </a:lnTo>
                  <a:lnTo>
                    <a:pt x="543" y="311"/>
                  </a:lnTo>
                  <a:close/>
                  <a:moveTo>
                    <a:pt x="440" y="1"/>
                  </a:moveTo>
                  <a:lnTo>
                    <a:pt x="336" y="26"/>
                  </a:lnTo>
                  <a:lnTo>
                    <a:pt x="233" y="78"/>
                  </a:lnTo>
                  <a:lnTo>
                    <a:pt x="155" y="156"/>
                  </a:lnTo>
                  <a:lnTo>
                    <a:pt x="104" y="233"/>
                  </a:lnTo>
                  <a:lnTo>
                    <a:pt x="52" y="311"/>
                  </a:lnTo>
                  <a:lnTo>
                    <a:pt x="26" y="414"/>
                  </a:lnTo>
                  <a:lnTo>
                    <a:pt x="0" y="517"/>
                  </a:lnTo>
                  <a:lnTo>
                    <a:pt x="0" y="2765"/>
                  </a:lnTo>
                  <a:lnTo>
                    <a:pt x="26" y="2869"/>
                  </a:lnTo>
                  <a:lnTo>
                    <a:pt x="52" y="2972"/>
                  </a:lnTo>
                  <a:lnTo>
                    <a:pt x="104" y="3050"/>
                  </a:lnTo>
                  <a:lnTo>
                    <a:pt x="155" y="3127"/>
                  </a:lnTo>
                  <a:lnTo>
                    <a:pt x="233" y="3205"/>
                  </a:lnTo>
                  <a:lnTo>
                    <a:pt x="336" y="3256"/>
                  </a:lnTo>
                  <a:lnTo>
                    <a:pt x="440" y="3282"/>
                  </a:lnTo>
                  <a:lnTo>
                    <a:pt x="646" y="3282"/>
                  </a:lnTo>
                  <a:lnTo>
                    <a:pt x="750" y="3256"/>
                  </a:lnTo>
                  <a:lnTo>
                    <a:pt x="827" y="3205"/>
                  </a:lnTo>
                  <a:lnTo>
                    <a:pt x="905" y="3127"/>
                  </a:lnTo>
                  <a:lnTo>
                    <a:pt x="982" y="3050"/>
                  </a:lnTo>
                  <a:lnTo>
                    <a:pt x="1008" y="2972"/>
                  </a:lnTo>
                  <a:lnTo>
                    <a:pt x="1060" y="2869"/>
                  </a:lnTo>
                  <a:lnTo>
                    <a:pt x="1060" y="2765"/>
                  </a:lnTo>
                  <a:lnTo>
                    <a:pt x="1060" y="517"/>
                  </a:lnTo>
                  <a:lnTo>
                    <a:pt x="1060" y="414"/>
                  </a:lnTo>
                  <a:lnTo>
                    <a:pt x="1008" y="311"/>
                  </a:lnTo>
                  <a:lnTo>
                    <a:pt x="982" y="233"/>
                  </a:lnTo>
                  <a:lnTo>
                    <a:pt x="905" y="156"/>
                  </a:lnTo>
                  <a:lnTo>
                    <a:pt x="827" y="78"/>
                  </a:lnTo>
                  <a:lnTo>
                    <a:pt x="750" y="26"/>
                  </a:lnTo>
                  <a:lnTo>
                    <a:pt x="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992075" y="1437200"/>
              <a:ext cx="26500" cy="34275"/>
            </a:xfrm>
            <a:custGeom>
              <a:avLst/>
              <a:gdLst/>
              <a:ahLst/>
              <a:cxnLst/>
              <a:rect l="l" t="t" r="r" b="b"/>
              <a:pathLst>
                <a:path w="1060" h="1371" extrusionOk="0">
                  <a:moveTo>
                    <a:pt x="621" y="311"/>
                  </a:moveTo>
                  <a:lnTo>
                    <a:pt x="672" y="362"/>
                  </a:lnTo>
                  <a:lnTo>
                    <a:pt x="724" y="440"/>
                  </a:lnTo>
                  <a:lnTo>
                    <a:pt x="750" y="517"/>
                  </a:lnTo>
                  <a:lnTo>
                    <a:pt x="750" y="827"/>
                  </a:lnTo>
                  <a:lnTo>
                    <a:pt x="724" y="931"/>
                  </a:lnTo>
                  <a:lnTo>
                    <a:pt x="672" y="983"/>
                  </a:lnTo>
                  <a:lnTo>
                    <a:pt x="621" y="1034"/>
                  </a:lnTo>
                  <a:lnTo>
                    <a:pt x="543" y="1060"/>
                  </a:lnTo>
                  <a:lnTo>
                    <a:pt x="440" y="1034"/>
                  </a:lnTo>
                  <a:lnTo>
                    <a:pt x="388" y="983"/>
                  </a:lnTo>
                  <a:lnTo>
                    <a:pt x="336" y="931"/>
                  </a:lnTo>
                  <a:lnTo>
                    <a:pt x="310" y="827"/>
                  </a:lnTo>
                  <a:lnTo>
                    <a:pt x="310" y="517"/>
                  </a:lnTo>
                  <a:lnTo>
                    <a:pt x="336" y="440"/>
                  </a:lnTo>
                  <a:lnTo>
                    <a:pt x="388" y="362"/>
                  </a:lnTo>
                  <a:lnTo>
                    <a:pt x="440" y="311"/>
                  </a:lnTo>
                  <a:close/>
                  <a:moveTo>
                    <a:pt x="440" y="1"/>
                  </a:moveTo>
                  <a:lnTo>
                    <a:pt x="336" y="26"/>
                  </a:lnTo>
                  <a:lnTo>
                    <a:pt x="233" y="78"/>
                  </a:lnTo>
                  <a:lnTo>
                    <a:pt x="155" y="156"/>
                  </a:lnTo>
                  <a:lnTo>
                    <a:pt x="104" y="233"/>
                  </a:lnTo>
                  <a:lnTo>
                    <a:pt x="52" y="311"/>
                  </a:lnTo>
                  <a:lnTo>
                    <a:pt x="26" y="414"/>
                  </a:lnTo>
                  <a:lnTo>
                    <a:pt x="0" y="517"/>
                  </a:lnTo>
                  <a:lnTo>
                    <a:pt x="0" y="827"/>
                  </a:lnTo>
                  <a:lnTo>
                    <a:pt x="26" y="957"/>
                  </a:lnTo>
                  <a:lnTo>
                    <a:pt x="52" y="1034"/>
                  </a:lnTo>
                  <a:lnTo>
                    <a:pt x="104" y="1138"/>
                  </a:lnTo>
                  <a:lnTo>
                    <a:pt x="155" y="1215"/>
                  </a:lnTo>
                  <a:lnTo>
                    <a:pt x="233" y="1267"/>
                  </a:lnTo>
                  <a:lnTo>
                    <a:pt x="336" y="1318"/>
                  </a:lnTo>
                  <a:lnTo>
                    <a:pt x="440" y="1344"/>
                  </a:lnTo>
                  <a:lnTo>
                    <a:pt x="543" y="1370"/>
                  </a:lnTo>
                  <a:lnTo>
                    <a:pt x="646" y="1344"/>
                  </a:lnTo>
                  <a:lnTo>
                    <a:pt x="750" y="1318"/>
                  </a:lnTo>
                  <a:lnTo>
                    <a:pt x="827" y="1267"/>
                  </a:lnTo>
                  <a:lnTo>
                    <a:pt x="905" y="1215"/>
                  </a:lnTo>
                  <a:lnTo>
                    <a:pt x="982" y="1138"/>
                  </a:lnTo>
                  <a:lnTo>
                    <a:pt x="1008" y="1034"/>
                  </a:lnTo>
                  <a:lnTo>
                    <a:pt x="1060" y="957"/>
                  </a:lnTo>
                  <a:lnTo>
                    <a:pt x="1060" y="827"/>
                  </a:lnTo>
                  <a:lnTo>
                    <a:pt x="1060" y="517"/>
                  </a:lnTo>
                  <a:lnTo>
                    <a:pt x="1060" y="414"/>
                  </a:lnTo>
                  <a:lnTo>
                    <a:pt x="1008" y="311"/>
                  </a:lnTo>
                  <a:lnTo>
                    <a:pt x="982" y="233"/>
                  </a:lnTo>
                  <a:lnTo>
                    <a:pt x="905" y="156"/>
                  </a:lnTo>
                  <a:lnTo>
                    <a:pt x="827" y="78"/>
                  </a:lnTo>
                  <a:lnTo>
                    <a:pt x="750" y="26"/>
                  </a:lnTo>
                  <a:lnTo>
                    <a:pt x="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1957825" y="1348050"/>
              <a:ext cx="26525" cy="82075"/>
            </a:xfrm>
            <a:custGeom>
              <a:avLst/>
              <a:gdLst/>
              <a:ahLst/>
              <a:cxnLst/>
              <a:rect l="l" t="t" r="r" b="b"/>
              <a:pathLst>
                <a:path w="1061" h="3283" extrusionOk="0">
                  <a:moveTo>
                    <a:pt x="414" y="1"/>
                  </a:moveTo>
                  <a:lnTo>
                    <a:pt x="311" y="26"/>
                  </a:lnTo>
                  <a:lnTo>
                    <a:pt x="233" y="78"/>
                  </a:lnTo>
                  <a:lnTo>
                    <a:pt x="156" y="156"/>
                  </a:lnTo>
                  <a:lnTo>
                    <a:pt x="78" y="233"/>
                  </a:lnTo>
                  <a:lnTo>
                    <a:pt x="52" y="311"/>
                  </a:lnTo>
                  <a:lnTo>
                    <a:pt x="1" y="414"/>
                  </a:lnTo>
                  <a:lnTo>
                    <a:pt x="1" y="517"/>
                  </a:lnTo>
                  <a:lnTo>
                    <a:pt x="1" y="1344"/>
                  </a:lnTo>
                  <a:lnTo>
                    <a:pt x="1" y="1422"/>
                  </a:lnTo>
                  <a:lnTo>
                    <a:pt x="52" y="1448"/>
                  </a:lnTo>
                  <a:lnTo>
                    <a:pt x="104" y="1499"/>
                  </a:lnTo>
                  <a:lnTo>
                    <a:pt x="208" y="1499"/>
                  </a:lnTo>
                  <a:lnTo>
                    <a:pt x="259" y="1448"/>
                  </a:lnTo>
                  <a:lnTo>
                    <a:pt x="311" y="1422"/>
                  </a:lnTo>
                  <a:lnTo>
                    <a:pt x="311" y="1344"/>
                  </a:lnTo>
                  <a:lnTo>
                    <a:pt x="311" y="517"/>
                  </a:lnTo>
                  <a:lnTo>
                    <a:pt x="337" y="440"/>
                  </a:lnTo>
                  <a:lnTo>
                    <a:pt x="388" y="388"/>
                  </a:lnTo>
                  <a:lnTo>
                    <a:pt x="440" y="336"/>
                  </a:lnTo>
                  <a:lnTo>
                    <a:pt x="518" y="311"/>
                  </a:lnTo>
                  <a:lnTo>
                    <a:pt x="621" y="336"/>
                  </a:lnTo>
                  <a:lnTo>
                    <a:pt x="673" y="388"/>
                  </a:lnTo>
                  <a:lnTo>
                    <a:pt x="724" y="440"/>
                  </a:lnTo>
                  <a:lnTo>
                    <a:pt x="724" y="517"/>
                  </a:lnTo>
                  <a:lnTo>
                    <a:pt x="724" y="2765"/>
                  </a:lnTo>
                  <a:lnTo>
                    <a:pt x="724" y="2843"/>
                  </a:lnTo>
                  <a:lnTo>
                    <a:pt x="673" y="2921"/>
                  </a:lnTo>
                  <a:lnTo>
                    <a:pt x="621" y="2946"/>
                  </a:lnTo>
                  <a:lnTo>
                    <a:pt x="518" y="2972"/>
                  </a:lnTo>
                  <a:lnTo>
                    <a:pt x="440" y="2946"/>
                  </a:lnTo>
                  <a:lnTo>
                    <a:pt x="388" y="2921"/>
                  </a:lnTo>
                  <a:lnTo>
                    <a:pt x="337" y="2843"/>
                  </a:lnTo>
                  <a:lnTo>
                    <a:pt x="311" y="2765"/>
                  </a:lnTo>
                  <a:lnTo>
                    <a:pt x="311" y="2042"/>
                  </a:lnTo>
                  <a:lnTo>
                    <a:pt x="311" y="1964"/>
                  </a:lnTo>
                  <a:lnTo>
                    <a:pt x="259" y="1913"/>
                  </a:lnTo>
                  <a:lnTo>
                    <a:pt x="208" y="1887"/>
                  </a:lnTo>
                  <a:lnTo>
                    <a:pt x="104" y="1887"/>
                  </a:lnTo>
                  <a:lnTo>
                    <a:pt x="52" y="1913"/>
                  </a:lnTo>
                  <a:lnTo>
                    <a:pt x="1" y="1964"/>
                  </a:lnTo>
                  <a:lnTo>
                    <a:pt x="1" y="2042"/>
                  </a:lnTo>
                  <a:lnTo>
                    <a:pt x="1" y="2765"/>
                  </a:lnTo>
                  <a:lnTo>
                    <a:pt x="1" y="2869"/>
                  </a:lnTo>
                  <a:lnTo>
                    <a:pt x="52" y="2972"/>
                  </a:lnTo>
                  <a:lnTo>
                    <a:pt x="78" y="3050"/>
                  </a:lnTo>
                  <a:lnTo>
                    <a:pt x="156" y="3127"/>
                  </a:lnTo>
                  <a:lnTo>
                    <a:pt x="233" y="3205"/>
                  </a:lnTo>
                  <a:lnTo>
                    <a:pt x="311" y="3256"/>
                  </a:lnTo>
                  <a:lnTo>
                    <a:pt x="414" y="3282"/>
                  </a:lnTo>
                  <a:lnTo>
                    <a:pt x="621" y="3282"/>
                  </a:lnTo>
                  <a:lnTo>
                    <a:pt x="724" y="3256"/>
                  </a:lnTo>
                  <a:lnTo>
                    <a:pt x="828" y="3205"/>
                  </a:lnTo>
                  <a:lnTo>
                    <a:pt x="905" y="3127"/>
                  </a:lnTo>
                  <a:lnTo>
                    <a:pt x="957" y="3050"/>
                  </a:lnTo>
                  <a:lnTo>
                    <a:pt x="1009" y="2972"/>
                  </a:lnTo>
                  <a:lnTo>
                    <a:pt x="1034" y="2869"/>
                  </a:lnTo>
                  <a:lnTo>
                    <a:pt x="1060" y="2765"/>
                  </a:lnTo>
                  <a:lnTo>
                    <a:pt x="1060" y="517"/>
                  </a:lnTo>
                  <a:lnTo>
                    <a:pt x="1034" y="414"/>
                  </a:lnTo>
                  <a:lnTo>
                    <a:pt x="1009" y="311"/>
                  </a:lnTo>
                  <a:lnTo>
                    <a:pt x="957" y="233"/>
                  </a:lnTo>
                  <a:lnTo>
                    <a:pt x="905" y="156"/>
                  </a:lnTo>
                  <a:lnTo>
                    <a:pt x="828" y="78"/>
                  </a:lnTo>
                  <a:lnTo>
                    <a:pt x="724" y="2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1765325" y="1333850"/>
              <a:ext cx="270050" cy="270050"/>
            </a:xfrm>
            <a:custGeom>
              <a:avLst/>
              <a:gdLst/>
              <a:ahLst/>
              <a:cxnLst/>
              <a:rect l="l" t="t" r="r" b="b"/>
              <a:pathLst>
                <a:path w="10802" h="10802" extrusionOk="0">
                  <a:moveTo>
                    <a:pt x="5995" y="5582"/>
                  </a:moveTo>
                  <a:lnTo>
                    <a:pt x="6615" y="6202"/>
                  </a:lnTo>
                  <a:lnTo>
                    <a:pt x="6486" y="6279"/>
                  </a:lnTo>
                  <a:lnTo>
                    <a:pt x="6383" y="6383"/>
                  </a:lnTo>
                  <a:lnTo>
                    <a:pt x="6305" y="6486"/>
                  </a:lnTo>
                  <a:lnTo>
                    <a:pt x="6228" y="6589"/>
                  </a:lnTo>
                  <a:lnTo>
                    <a:pt x="5608" y="5995"/>
                  </a:lnTo>
                  <a:lnTo>
                    <a:pt x="5814" y="5788"/>
                  </a:lnTo>
                  <a:lnTo>
                    <a:pt x="5995" y="5582"/>
                  </a:lnTo>
                  <a:close/>
                  <a:moveTo>
                    <a:pt x="7132" y="6409"/>
                  </a:moveTo>
                  <a:lnTo>
                    <a:pt x="7339" y="6460"/>
                  </a:lnTo>
                  <a:lnTo>
                    <a:pt x="7442" y="6512"/>
                  </a:lnTo>
                  <a:lnTo>
                    <a:pt x="7546" y="6589"/>
                  </a:lnTo>
                  <a:lnTo>
                    <a:pt x="7727" y="6770"/>
                  </a:lnTo>
                  <a:lnTo>
                    <a:pt x="6796" y="7726"/>
                  </a:lnTo>
                  <a:lnTo>
                    <a:pt x="6615" y="7546"/>
                  </a:lnTo>
                  <a:lnTo>
                    <a:pt x="6538" y="7468"/>
                  </a:lnTo>
                  <a:lnTo>
                    <a:pt x="6486" y="7339"/>
                  </a:lnTo>
                  <a:lnTo>
                    <a:pt x="6435" y="7261"/>
                  </a:lnTo>
                  <a:lnTo>
                    <a:pt x="6409" y="7158"/>
                  </a:lnTo>
                  <a:lnTo>
                    <a:pt x="6435" y="6951"/>
                  </a:lnTo>
                  <a:lnTo>
                    <a:pt x="6486" y="6770"/>
                  </a:lnTo>
                  <a:lnTo>
                    <a:pt x="6538" y="6667"/>
                  </a:lnTo>
                  <a:lnTo>
                    <a:pt x="6615" y="6589"/>
                  </a:lnTo>
                  <a:lnTo>
                    <a:pt x="6771" y="6486"/>
                  </a:lnTo>
                  <a:lnTo>
                    <a:pt x="6951" y="6409"/>
                  </a:lnTo>
                  <a:close/>
                  <a:moveTo>
                    <a:pt x="10104" y="9148"/>
                  </a:moveTo>
                  <a:lnTo>
                    <a:pt x="10285" y="9329"/>
                  </a:lnTo>
                  <a:lnTo>
                    <a:pt x="10362" y="9432"/>
                  </a:lnTo>
                  <a:lnTo>
                    <a:pt x="10440" y="9561"/>
                  </a:lnTo>
                  <a:lnTo>
                    <a:pt x="10466" y="9690"/>
                  </a:lnTo>
                  <a:lnTo>
                    <a:pt x="10492" y="9820"/>
                  </a:lnTo>
                  <a:lnTo>
                    <a:pt x="10466" y="9923"/>
                  </a:lnTo>
                  <a:lnTo>
                    <a:pt x="10440" y="10052"/>
                  </a:lnTo>
                  <a:lnTo>
                    <a:pt x="10362" y="10181"/>
                  </a:lnTo>
                  <a:lnTo>
                    <a:pt x="10285" y="10285"/>
                  </a:lnTo>
                  <a:lnTo>
                    <a:pt x="10182" y="10362"/>
                  </a:lnTo>
                  <a:lnTo>
                    <a:pt x="10078" y="10414"/>
                  </a:lnTo>
                  <a:lnTo>
                    <a:pt x="9949" y="10466"/>
                  </a:lnTo>
                  <a:lnTo>
                    <a:pt x="9691" y="10466"/>
                  </a:lnTo>
                  <a:lnTo>
                    <a:pt x="9561" y="10414"/>
                  </a:lnTo>
                  <a:lnTo>
                    <a:pt x="9458" y="10362"/>
                  </a:lnTo>
                  <a:lnTo>
                    <a:pt x="9355" y="10285"/>
                  </a:lnTo>
                  <a:lnTo>
                    <a:pt x="9174" y="10104"/>
                  </a:lnTo>
                  <a:lnTo>
                    <a:pt x="10104" y="9148"/>
                  </a:lnTo>
                  <a:close/>
                  <a:moveTo>
                    <a:pt x="3127" y="0"/>
                  </a:moveTo>
                  <a:lnTo>
                    <a:pt x="2843" y="52"/>
                  </a:lnTo>
                  <a:lnTo>
                    <a:pt x="2584" y="103"/>
                  </a:lnTo>
                  <a:lnTo>
                    <a:pt x="2326" y="181"/>
                  </a:lnTo>
                  <a:lnTo>
                    <a:pt x="2067" y="284"/>
                  </a:lnTo>
                  <a:lnTo>
                    <a:pt x="1809" y="388"/>
                  </a:lnTo>
                  <a:lnTo>
                    <a:pt x="1576" y="543"/>
                  </a:lnTo>
                  <a:lnTo>
                    <a:pt x="1344" y="698"/>
                  </a:lnTo>
                  <a:lnTo>
                    <a:pt x="1318" y="724"/>
                  </a:lnTo>
                  <a:lnTo>
                    <a:pt x="1292" y="801"/>
                  </a:lnTo>
                  <a:lnTo>
                    <a:pt x="1292" y="853"/>
                  </a:lnTo>
                  <a:lnTo>
                    <a:pt x="1318" y="904"/>
                  </a:lnTo>
                  <a:lnTo>
                    <a:pt x="1370" y="956"/>
                  </a:lnTo>
                  <a:lnTo>
                    <a:pt x="1421" y="982"/>
                  </a:lnTo>
                  <a:lnTo>
                    <a:pt x="1499" y="956"/>
                  </a:lnTo>
                  <a:lnTo>
                    <a:pt x="1551" y="930"/>
                  </a:lnTo>
                  <a:lnTo>
                    <a:pt x="1757" y="801"/>
                  </a:lnTo>
                  <a:lnTo>
                    <a:pt x="1964" y="672"/>
                  </a:lnTo>
                  <a:lnTo>
                    <a:pt x="2197" y="569"/>
                  </a:lnTo>
                  <a:lnTo>
                    <a:pt x="2429" y="465"/>
                  </a:lnTo>
                  <a:lnTo>
                    <a:pt x="2662" y="413"/>
                  </a:lnTo>
                  <a:lnTo>
                    <a:pt x="2894" y="362"/>
                  </a:lnTo>
                  <a:lnTo>
                    <a:pt x="3153" y="336"/>
                  </a:lnTo>
                  <a:lnTo>
                    <a:pt x="3411" y="310"/>
                  </a:lnTo>
                  <a:lnTo>
                    <a:pt x="3721" y="336"/>
                  </a:lnTo>
                  <a:lnTo>
                    <a:pt x="4031" y="388"/>
                  </a:lnTo>
                  <a:lnTo>
                    <a:pt x="4316" y="465"/>
                  </a:lnTo>
                  <a:lnTo>
                    <a:pt x="4600" y="569"/>
                  </a:lnTo>
                  <a:lnTo>
                    <a:pt x="4884" y="698"/>
                  </a:lnTo>
                  <a:lnTo>
                    <a:pt x="5117" y="853"/>
                  </a:lnTo>
                  <a:lnTo>
                    <a:pt x="5375" y="1008"/>
                  </a:lnTo>
                  <a:lnTo>
                    <a:pt x="5582" y="1215"/>
                  </a:lnTo>
                  <a:lnTo>
                    <a:pt x="5789" y="1447"/>
                  </a:lnTo>
                  <a:lnTo>
                    <a:pt x="5969" y="1680"/>
                  </a:lnTo>
                  <a:lnTo>
                    <a:pt x="6124" y="1938"/>
                  </a:lnTo>
                  <a:lnTo>
                    <a:pt x="6254" y="2196"/>
                  </a:lnTo>
                  <a:lnTo>
                    <a:pt x="6357" y="2481"/>
                  </a:lnTo>
                  <a:lnTo>
                    <a:pt x="6409" y="2765"/>
                  </a:lnTo>
                  <a:lnTo>
                    <a:pt x="6460" y="3075"/>
                  </a:lnTo>
                  <a:lnTo>
                    <a:pt x="6486" y="3385"/>
                  </a:lnTo>
                  <a:lnTo>
                    <a:pt x="6460" y="3695"/>
                  </a:lnTo>
                  <a:lnTo>
                    <a:pt x="6409" y="4005"/>
                  </a:lnTo>
                  <a:lnTo>
                    <a:pt x="6331" y="4290"/>
                  </a:lnTo>
                  <a:lnTo>
                    <a:pt x="6228" y="4574"/>
                  </a:lnTo>
                  <a:lnTo>
                    <a:pt x="6099" y="4858"/>
                  </a:lnTo>
                  <a:lnTo>
                    <a:pt x="5944" y="5117"/>
                  </a:lnTo>
                  <a:lnTo>
                    <a:pt x="5763" y="5349"/>
                  </a:lnTo>
                  <a:lnTo>
                    <a:pt x="5582" y="5556"/>
                  </a:lnTo>
                  <a:lnTo>
                    <a:pt x="5349" y="5763"/>
                  </a:lnTo>
                  <a:lnTo>
                    <a:pt x="5117" y="5943"/>
                  </a:lnTo>
                  <a:lnTo>
                    <a:pt x="4858" y="6098"/>
                  </a:lnTo>
                  <a:lnTo>
                    <a:pt x="4600" y="6228"/>
                  </a:lnTo>
                  <a:lnTo>
                    <a:pt x="4316" y="6331"/>
                  </a:lnTo>
                  <a:lnTo>
                    <a:pt x="4006" y="6409"/>
                  </a:lnTo>
                  <a:lnTo>
                    <a:pt x="3721" y="6460"/>
                  </a:lnTo>
                  <a:lnTo>
                    <a:pt x="3411" y="6486"/>
                  </a:lnTo>
                  <a:lnTo>
                    <a:pt x="3101" y="6460"/>
                  </a:lnTo>
                  <a:lnTo>
                    <a:pt x="2791" y="6409"/>
                  </a:lnTo>
                  <a:lnTo>
                    <a:pt x="2481" y="6331"/>
                  </a:lnTo>
                  <a:lnTo>
                    <a:pt x="2197" y="6228"/>
                  </a:lnTo>
                  <a:lnTo>
                    <a:pt x="1938" y="6098"/>
                  </a:lnTo>
                  <a:lnTo>
                    <a:pt x="1680" y="5943"/>
                  </a:lnTo>
                  <a:lnTo>
                    <a:pt x="1447" y="5763"/>
                  </a:lnTo>
                  <a:lnTo>
                    <a:pt x="1241" y="5582"/>
                  </a:lnTo>
                  <a:lnTo>
                    <a:pt x="1034" y="5349"/>
                  </a:lnTo>
                  <a:lnTo>
                    <a:pt x="853" y="5117"/>
                  </a:lnTo>
                  <a:lnTo>
                    <a:pt x="698" y="4858"/>
                  </a:lnTo>
                  <a:lnTo>
                    <a:pt x="569" y="4600"/>
                  </a:lnTo>
                  <a:lnTo>
                    <a:pt x="465" y="4315"/>
                  </a:lnTo>
                  <a:lnTo>
                    <a:pt x="388" y="4005"/>
                  </a:lnTo>
                  <a:lnTo>
                    <a:pt x="336" y="3721"/>
                  </a:lnTo>
                  <a:lnTo>
                    <a:pt x="336" y="3385"/>
                  </a:lnTo>
                  <a:lnTo>
                    <a:pt x="336" y="3127"/>
                  </a:lnTo>
                  <a:lnTo>
                    <a:pt x="362" y="2868"/>
                  </a:lnTo>
                  <a:lnTo>
                    <a:pt x="439" y="2610"/>
                  </a:lnTo>
                  <a:lnTo>
                    <a:pt x="517" y="2352"/>
                  </a:lnTo>
                  <a:lnTo>
                    <a:pt x="620" y="2093"/>
                  </a:lnTo>
                  <a:lnTo>
                    <a:pt x="724" y="1861"/>
                  </a:lnTo>
                  <a:lnTo>
                    <a:pt x="879" y="1628"/>
                  </a:lnTo>
                  <a:lnTo>
                    <a:pt x="1034" y="1421"/>
                  </a:lnTo>
                  <a:lnTo>
                    <a:pt x="1085" y="1370"/>
                  </a:lnTo>
                  <a:lnTo>
                    <a:pt x="1085" y="1318"/>
                  </a:lnTo>
                  <a:lnTo>
                    <a:pt x="1060" y="1240"/>
                  </a:lnTo>
                  <a:lnTo>
                    <a:pt x="1034" y="1189"/>
                  </a:lnTo>
                  <a:lnTo>
                    <a:pt x="956" y="1163"/>
                  </a:lnTo>
                  <a:lnTo>
                    <a:pt x="905" y="1163"/>
                  </a:lnTo>
                  <a:lnTo>
                    <a:pt x="853" y="1189"/>
                  </a:lnTo>
                  <a:lnTo>
                    <a:pt x="801" y="1215"/>
                  </a:lnTo>
                  <a:lnTo>
                    <a:pt x="620" y="1447"/>
                  </a:lnTo>
                  <a:lnTo>
                    <a:pt x="465" y="1706"/>
                  </a:lnTo>
                  <a:lnTo>
                    <a:pt x="336" y="1964"/>
                  </a:lnTo>
                  <a:lnTo>
                    <a:pt x="207" y="2248"/>
                  </a:lnTo>
                  <a:lnTo>
                    <a:pt x="129" y="2507"/>
                  </a:lnTo>
                  <a:lnTo>
                    <a:pt x="52" y="2817"/>
                  </a:lnTo>
                  <a:lnTo>
                    <a:pt x="26" y="3101"/>
                  </a:lnTo>
                  <a:lnTo>
                    <a:pt x="0" y="3385"/>
                  </a:lnTo>
                  <a:lnTo>
                    <a:pt x="26" y="3747"/>
                  </a:lnTo>
                  <a:lnTo>
                    <a:pt x="78" y="4083"/>
                  </a:lnTo>
                  <a:lnTo>
                    <a:pt x="155" y="4393"/>
                  </a:lnTo>
                  <a:lnTo>
                    <a:pt x="284" y="4703"/>
                  </a:lnTo>
                  <a:lnTo>
                    <a:pt x="414" y="5013"/>
                  </a:lnTo>
                  <a:lnTo>
                    <a:pt x="595" y="5297"/>
                  </a:lnTo>
                  <a:lnTo>
                    <a:pt x="775" y="5556"/>
                  </a:lnTo>
                  <a:lnTo>
                    <a:pt x="1008" y="5788"/>
                  </a:lnTo>
                  <a:lnTo>
                    <a:pt x="1241" y="6021"/>
                  </a:lnTo>
                  <a:lnTo>
                    <a:pt x="1499" y="6202"/>
                  </a:lnTo>
                  <a:lnTo>
                    <a:pt x="1783" y="6383"/>
                  </a:lnTo>
                  <a:lnTo>
                    <a:pt x="2093" y="6512"/>
                  </a:lnTo>
                  <a:lnTo>
                    <a:pt x="2403" y="6641"/>
                  </a:lnTo>
                  <a:lnTo>
                    <a:pt x="2713" y="6719"/>
                  </a:lnTo>
                  <a:lnTo>
                    <a:pt x="3049" y="6770"/>
                  </a:lnTo>
                  <a:lnTo>
                    <a:pt x="3411" y="6796"/>
                  </a:lnTo>
                  <a:lnTo>
                    <a:pt x="3670" y="6770"/>
                  </a:lnTo>
                  <a:lnTo>
                    <a:pt x="3928" y="6745"/>
                  </a:lnTo>
                  <a:lnTo>
                    <a:pt x="4186" y="6693"/>
                  </a:lnTo>
                  <a:lnTo>
                    <a:pt x="4445" y="6615"/>
                  </a:lnTo>
                  <a:lnTo>
                    <a:pt x="4677" y="6538"/>
                  </a:lnTo>
                  <a:lnTo>
                    <a:pt x="4910" y="6434"/>
                  </a:lnTo>
                  <a:lnTo>
                    <a:pt x="5143" y="6305"/>
                  </a:lnTo>
                  <a:lnTo>
                    <a:pt x="5349" y="6176"/>
                  </a:lnTo>
                  <a:lnTo>
                    <a:pt x="6099" y="6925"/>
                  </a:lnTo>
                  <a:lnTo>
                    <a:pt x="6099" y="7106"/>
                  </a:lnTo>
                  <a:lnTo>
                    <a:pt x="6124" y="7287"/>
                  </a:lnTo>
                  <a:lnTo>
                    <a:pt x="6176" y="7416"/>
                  </a:lnTo>
                  <a:lnTo>
                    <a:pt x="6254" y="7571"/>
                  </a:lnTo>
                  <a:lnTo>
                    <a:pt x="6331" y="7701"/>
                  </a:lnTo>
                  <a:lnTo>
                    <a:pt x="6435" y="7830"/>
                  </a:lnTo>
                  <a:lnTo>
                    <a:pt x="6693" y="8062"/>
                  </a:lnTo>
                  <a:lnTo>
                    <a:pt x="7649" y="9044"/>
                  </a:lnTo>
                  <a:lnTo>
                    <a:pt x="7701" y="9070"/>
                  </a:lnTo>
                  <a:lnTo>
                    <a:pt x="7830" y="9070"/>
                  </a:lnTo>
                  <a:lnTo>
                    <a:pt x="7882" y="9044"/>
                  </a:lnTo>
                  <a:lnTo>
                    <a:pt x="7908" y="8993"/>
                  </a:lnTo>
                  <a:lnTo>
                    <a:pt x="7933" y="8915"/>
                  </a:lnTo>
                  <a:lnTo>
                    <a:pt x="7908" y="8863"/>
                  </a:lnTo>
                  <a:lnTo>
                    <a:pt x="7882" y="8812"/>
                  </a:lnTo>
                  <a:lnTo>
                    <a:pt x="7003" y="7959"/>
                  </a:lnTo>
                  <a:lnTo>
                    <a:pt x="7959" y="7003"/>
                  </a:lnTo>
                  <a:lnTo>
                    <a:pt x="9871" y="8941"/>
                  </a:lnTo>
                  <a:lnTo>
                    <a:pt x="8941" y="9871"/>
                  </a:lnTo>
                  <a:lnTo>
                    <a:pt x="8373" y="9303"/>
                  </a:lnTo>
                  <a:lnTo>
                    <a:pt x="8321" y="9277"/>
                  </a:lnTo>
                  <a:lnTo>
                    <a:pt x="8243" y="9251"/>
                  </a:lnTo>
                  <a:lnTo>
                    <a:pt x="8192" y="9277"/>
                  </a:lnTo>
                  <a:lnTo>
                    <a:pt x="8140" y="9303"/>
                  </a:lnTo>
                  <a:lnTo>
                    <a:pt x="8114" y="9354"/>
                  </a:lnTo>
                  <a:lnTo>
                    <a:pt x="8088" y="9406"/>
                  </a:lnTo>
                  <a:lnTo>
                    <a:pt x="8114" y="9458"/>
                  </a:lnTo>
                  <a:lnTo>
                    <a:pt x="8140" y="9509"/>
                  </a:lnTo>
                  <a:lnTo>
                    <a:pt x="9122" y="10491"/>
                  </a:lnTo>
                  <a:lnTo>
                    <a:pt x="9277" y="10621"/>
                  </a:lnTo>
                  <a:lnTo>
                    <a:pt x="9458" y="10724"/>
                  </a:lnTo>
                  <a:lnTo>
                    <a:pt x="9639" y="10776"/>
                  </a:lnTo>
                  <a:lnTo>
                    <a:pt x="9820" y="10802"/>
                  </a:lnTo>
                  <a:lnTo>
                    <a:pt x="10001" y="10776"/>
                  </a:lnTo>
                  <a:lnTo>
                    <a:pt x="10182" y="10724"/>
                  </a:lnTo>
                  <a:lnTo>
                    <a:pt x="10362" y="10621"/>
                  </a:lnTo>
                  <a:lnTo>
                    <a:pt x="10517" y="10491"/>
                  </a:lnTo>
                  <a:lnTo>
                    <a:pt x="10647" y="10336"/>
                  </a:lnTo>
                  <a:lnTo>
                    <a:pt x="10724" y="10181"/>
                  </a:lnTo>
                  <a:lnTo>
                    <a:pt x="10776" y="10000"/>
                  </a:lnTo>
                  <a:lnTo>
                    <a:pt x="10802" y="9820"/>
                  </a:lnTo>
                  <a:lnTo>
                    <a:pt x="10776" y="9613"/>
                  </a:lnTo>
                  <a:lnTo>
                    <a:pt x="10724" y="9432"/>
                  </a:lnTo>
                  <a:lnTo>
                    <a:pt x="10647" y="9277"/>
                  </a:lnTo>
                  <a:lnTo>
                    <a:pt x="10517" y="9122"/>
                  </a:lnTo>
                  <a:lnTo>
                    <a:pt x="7778" y="6383"/>
                  </a:lnTo>
                  <a:lnTo>
                    <a:pt x="7597" y="6228"/>
                  </a:lnTo>
                  <a:lnTo>
                    <a:pt x="7391" y="6150"/>
                  </a:lnTo>
                  <a:lnTo>
                    <a:pt x="7184" y="6098"/>
                  </a:lnTo>
                  <a:lnTo>
                    <a:pt x="6951" y="6098"/>
                  </a:lnTo>
                  <a:lnTo>
                    <a:pt x="6176" y="5349"/>
                  </a:lnTo>
                  <a:lnTo>
                    <a:pt x="6331" y="5117"/>
                  </a:lnTo>
                  <a:lnTo>
                    <a:pt x="6435" y="4910"/>
                  </a:lnTo>
                  <a:lnTo>
                    <a:pt x="6564" y="4677"/>
                  </a:lnTo>
                  <a:lnTo>
                    <a:pt x="6641" y="4419"/>
                  </a:lnTo>
                  <a:lnTo>
                    <a:pt x="6719" y="4186"/>
                  </a:lnTo>
                  <a:lnTo>
                    <a:pt x="6771" y="3928"/>
                  </a:lnTo>
                  <a:lnTo>
                    <a:pt x="6796" y="3669"/>
                  </a:lnTo>
                  <a:lnTo>
                    <a:pt x="6796" y="3385"/>
                  </a:lnTo>
                  <a:lnTo>
                    <a:pt x="6771" y="3049"/>
                  </a:lnTo>
                  <a:lnTo>
                    <a:pt x="6719" y="2713"/>
                  </a:lnTo>
                  <a:lnTo>
                    <a:pt x="6641" y="2377"/>
                  </a:lnTo>
                  <a:lnTo>
                    <a:pt x="6538" y="2067"/>
                  </a:lnTo>
                  <a:lnTo>
                    <a:pt x="6383" y="1783"/>
                  </a:lnTo>
                  <a:lnTo>
                    <a:pt x="6228" y="1499"/>
                  </a:lnTo>
                  <a:lnTo>
                    <a:pt x="6021" y="1240"/>
                  </a:lnTo>
                  <a:lnTo>
                    <a:pt x="5814" y="1008"/>
                  </a:lnTo>
                  <a:lnTo>
                    <a:pt x="5556" y="775"/>
                  </a:lnTo>
                  <a:lnTo>
                    <a:pt x="5298" y="569"/>
                  </a:lnTo>
                  <a:lnTo>
                    <a:pt x="5013" y="413"/>
                  </a:lnTo>
                  <a:lnTo>
                    <a:pt x="4729" y="258"/>
                  </a:lnTo>
                  <a:lnTo>
                    <a:pt x="4419" y="155"/>
                  </a:lnTo>
                  <a:lnTo>
                    <a:pt x="4083" y="78"/>
                  </a:lnTo>
                  <a:lnTo>
                    <a:pt x="3747" y="26"/>
                  </a:lnTo>
                  <a:lnTo>
                    <a:pt x="3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indent="0">
              <a:lnSpc>
                <a:spcPts val="4900"/>
              </a:lnSpc>
              <a:buNone/>
            </a:pPr>
            <a:r>
              <a:rPr lang="en-US" sz="3200" dirty="0">
                <a:solidFill>
                  <a:srgbClr val="FAEBEB"/>
                </a:solidFill>
                <a:latin typeface="Times New Roman" panose="02020603050405020304" pitchFamily="18" charset="0"/>
                <a:ea typeface="Dela Gothic One" pitchFamily="34" charset="-122"/>
                <a:cs typeface="Times New Roman" panose="02020603050405020304" pitchFamily="18" charset="0"/>
              </a:rPr>
              <a:t>Why MySQL for DDoS Detection</a:t>
            </a:r>
            <a:endParaRPr lang="en-US" sz="3200" dirty="0">
              <a:latin typeface="Times New Roman" panose="02020603050405020304" pitchFamily="18" charset="0"/>
              <a:cs typeface="Times New Roman" panose="02020603050405020304" pitchFamily="18" charset="0"/>
            </a:endParaRPr>
          </a:p>
        </p:txBody>
      </p:sp>
      <p:sp>
        <p:nvSpPr>
          <p:cNvPr id="341" name="Google Shape;341;p38"/>
          <p:cNvSpPr txBox="1">
            <a:spLocks noGrp="1"/>
          </p:cNvSpPr>
          <p:nvPr>
            <p:ph type="body" idx="1"/>
          </p:nvPr>
        </p:nvSpPr>
        <p:spPr>
          <a:xfrm>
            <a:off x="942976" y="1380399"/>
            <a:ext cx="4442475" cy="3170170"/>
          </a:xfrm>
          <a:prstGeom prst="rect">
            <a:avLst/>
          </a:prstGeom>
        </p:spPr>
        <p:txBody>
          <a:bodyPr spcFirstLastPara="1" wrap="square" lIns="91425" tIns="91425" rIns="91425" bIns="91425" anchor="ctr" anchorCtr="0">
            <a:noAutofit/>
          </a:bodyPr>
          <a:lstStyle/>
          <a:p>
            <a:pPr marL="0" indent="0">
              <a:buClr>
                <a:schemeClr val="dk1"/>
              </a:buClr>
              <a:buSzPts val="1100"/>
              <a:buNone/>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MySQL can play a crucial role in DDoS attack detection by providing a database infrastructure for storing and analyzing network traffic data. This data can include information about the source and destination of network requests, timestamps, and other relevant metrics.</a:t>
            </a:r>
          </a:p>
          <a:p>
            <a:pPr marL="0" indent="0">
              <a:buClr>
                <a:schemeClr val="dk1"/>
              </a:buClr>
              <a:buSzPts val="1100"/>
              <a:buNone/>
            </a:pPr>
            <a:endParaRPr lang="en-US" dirty="0">
              <a:solidFill>
                <a:srgbClr val="FFE5E5"/>
              </a:solidFill>
              <a:latin typeface="Times New Roman" panose="02020603050405020304" pitchFamily="18" charset="0"/>
              <a:ea typeface="DM Sans" pitchFamily="34" charset="-122"/>
              <a:cs typeface="Times New Roman" panose="02020603050405020304" pitchFamily="18" charset="0"/>
            </a:endParaRPr>
          </a:p>
          <a:p>
            <a:pPr marL="0" indent="0">
              <a:buClr>
                <a:schemeClr val="dk1"/>
              </a:buClr>
              <a:buSzPts val="1100"/>
              <a:buNone/>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Here's how MySQL helps in DDoS detection : </a:t>
            </a:r>
          </a:p>
          <a:p>
            <a:pPr marL="0" indent="0">
              <a:buClr>
                <a:schemeClr val="dk1"/>
              </a:buClr>
              <a:buSzPts val="1100"/>
              <a:buNone/>
            </a:pPr>
            <a:endParaRPr dirty="0">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Font typeface="Assistant"/>
              <a:buChar char="●"/>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Traffic Logging</a:t>
            </a:r>
          </a:p>
          <a:p>
            <a:pPr marL="457200" lvl="0" indent="-323850" algn="l" rtl="0">
              <a:spcBef>
                <a:spcPts val="0"/>
              </a:spcBef>
              <a:spcAft>
                <a:spcPts val="0"/>
              </a:spcAft>
              <a:buSzPts val="1500"/>
              <a:buFont typeface="Assistant"/>
              <a:buChar char="●"/>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Anomaly Detection</a:t>
            </a:r>
          </a:p>
          <a:p>
            <a:pPr marL="457200" lvl="0" indent="-323850" algn="l" rtl="0">
              <a:spcBef>
                <a:spcPts val="0"/>
              </a:spcBef>
              <a:spcAft>
                <a:spcPts val="0"/>
              </a:spcAft>
              <a:buSzPts val="1500"/>
              <a:buFont typeface="Assistant"/>
              <a:buChar char="●"/>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Alerting and Response</a:t>
            </a:r>
          </a:p>
          <a:p>
            <a:pPr marL="457200" lvl="0" indent="-323850" algn="l" rtl="0">
              <a:spcBef>
                <a:spcPts val="0"/>
              </a:spcBef>
              <a:spcAft>
                <a:spcPts val="0"/>
              </a:spcAft>
              <a:buSzPts val="1500"/>
              <a:buFont typeface="Assistant"/>
              <a:buChar char="●"/>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Attack Analysis</a:t>
            </a:r>
          </a:p>
          <a:p>
            <a:pPr marL="133350" lvl="0" indent="0" algn="l" rtl="0">
              <a:spcBef>
                <a:spcPts val="0"/>
              </a:spcBef>
              <a:spcAft>
                <a:spcPts val="0"/>
              </a:spcAft>
              <a:buSzPts val="1500"/>
              <a:buNone/>
            </a:pPr>
            <a:endParaRPr dirty="0"/>
          </a:p>
          <a:p>
            <a:pPr marL="0" lvl="0" indent="0" algn="l" rtl="0">
              <a:spcBef>
                <a:spcPts val="0"/>
              </a:spcBef>
              <a:spcAft>
                <a:spcPts val="0"/>
              </a:spcAft>
              <a:buNone/>
            </a:pPr>
            <a:r>
              <a:rPr lang="en-US" sz="1400" dirty="0">
                <a:solidFill>
                  <a:srgbClr val="FFE5E5"/>
                </a:solidFill>
                <a:latin typeface="Times New Roman" panose="02020603050405020304" pitchFamily="18" charset="0"/>
                <a:ea typeface="DM Sans" pitchFamily="34" charset="-122"/>
                <a:cs typeface="Times New Roman" panose="02020603050405020304" pitchFamily="18" charset="0"/>
              </a:rPr>
              <a:t>MySQL stands out as a preferred choice for DDoS detection due to its proven reliability, scalability, and cost-effectiveness. </a:t>
            </a:r>
            <a:endParaRPr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904129C3-9AA3-99AB-2DA3-D6569CD7CFA6}"/>
              </a:ext>
            </a:extLst>
          </p:cNvPr>
          <p:cNvPicPr>
            <a:picLocks noGrp="1" noChangeAspect="1"/>
          </p:cNvPicPr>
          <p:nvPr>
            <p:ph type="pic" idx="2"/>
          </p:nvPr>
        </p:nvPicPr>
        <p:blipFill>
          <a:blip r:embed="rId3"/>
          <a:srcRect/>
          <a:stretch>
            <a:fillRect/>
          </a:stretch>
        </p:blipFill>
        <p:spPr>
          <a:xfrm>
            <a:off x="5385451" y="1380399"/>
            <a:ext cx="2907900" cy="29079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4" name="Google Shape;574;p44"/>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OUTPUT  1</a:t>
            </a:r>
          </a:p>
        </p:txBody>
      </p:sp>
      <p:sp>
        <p:nvSpPr>
          <p:cNvPr id="580" name="Google Shape;580;p44"/>
          <p:cNvSpPr/>
          <p:nvPr/>
        </p:nvSpPr>
        <p:spPr>
          <a:xfrm rot="10800000">
            <a:off x="7492775" y="4854300"/>
            <a:ext cx="1651200" cy="2892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rot="5400000">
            <a:off x="-673200" y="673200"/>
            <a:ext cx="1651200" cy="304800"/>
          </a:xfrm>
          <a:prstGeom prst="rect">
            <a:avLst/>
          </a:prstGeom>
          <a:solidFill>
            <a:srgbClr val="5297FF">
              <a:alpha val="45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Image 0">
            <a:extLst>
              <a:ext uri="{FF2B5EF4-FFF2-40B4-BE49-F238E27FC236}">
                <a16:creationId xmlns:a16="http://schemas.microsoft.com/office/drawing/2014/main" id="{7103801D-A09C-406C-A45D-51876F727D72}"/>
              </a:ext>
            </a:extLst>
          </p:cNvPr>
          <p:cNvPicPr>
            <a:picLocks noChangeAspect="1"/>
          </p:cNvPicPr>
          <p:nvPr/>
        </p:nvPicPr>
        <p:blipFill>
          <a:blip r:embed="rId3"/>
          <a:stretch>
            <a:fillRect/>
          </a:stretch>
        </p:blipFill>
        <p:spPr>
          <a:xfrm>
            <a:off x="1255454" y="1353127"/>
            <a:ext cx="6481227" cy="3424613"/>
          </a:xfrm>
          <a:prstGeom prst="rect">
            <a:avLst/>
          </a:prstGeom>
        </p:spPr>
      </p:pic>
    </p:spTree>
  </p:cSld>
  <p:clrMapOvr>
    <a:masterClrMapping/>
  </p:clrMapOvr>
</p:sld>
</file>

<file path=ppt/theme/theme1.xml><?xml version="1.0" encoding="utf-8"?>
<a:theme xmlns:a="http://schemas.openxmlformats.org/drawingml/2006/main" name="Cyber Attack Prevention Campaign  by Slidesgo">
  <a:themeElements>
    <a:clrScheme name="Simple Light">
      <a:dk1>
        <a:srgbClr val="FFFFFF"/>
      </a:dk1>
      <a:lt1>
        <a:srgbClr val="0A65EE"/>
      </a:lt1>
      <a:dk2>
        <a:srgbClr val="92174C"/>
      </a:dk2>
      <a:lt2>
        <a:srgbClr val="DF1054"/>
      </a:lt2>
      <a:accent1>
        <a:srgbClr val="5297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575</Words>
  <Application>Microsoft Office PowerPoint</Application>
  <PresentationFormat>On-screen Show (16:9)</PresentationFormat>
  <Paragraphs>68</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Anaheim</vt:lpstr>
      <vt:lpstr>Antonio</vt:lpstr>
      <vt:lpstr>Arial</vt:lpstr>
      <vt:lpstr>Assistant</vt:lpstr>
      <vt:lpstr>Assistant Light</vt:lpstr>
      <vt:lpstr>Calibri</vt:lpstr>
      <vt:lpstr>DM Sans</vt:lpstr>
      <vt:lpstr>Loved by the King</vt:lpstr>
      <vt:lpstr>Nunito Light</vt:lpstr>
      <vt:lpstr>Sylfaen</vt:lpstr>
      <vt:lpstr>Times New Roman</vt:lpstr>
      <vt:lpstr>Cyber Attack Prevention Campaign  by Slidesgo</vt:lpstr>
      <vt:lpstr> DISTRIBUTED DENIAL OF SERVICE  USING MYSQL RELATIONAL DATABASE STRUCTURE BASED ON  NETWORK SECURITY  </vt:lpstr>
      <vt:lpstr>1</vt:lpstr>
      <vt:lpstr>Distributed Denial of Service (DDoS):</vt:lpstr>
      <vt:lpstr>  Example of DDOS</vt:lpstr>
      <vt:lpstr>How a DDoS attack works?</vt:lpstr>
      <vt:lpstr>Implementing Mitigation Strategies</vt:lpstr>
      <vt:lpstr>Techniques Of DDOS Attack  </vt:lpstr>
      <vt:lpstr>Why MySQL for DDoS Detection</vt:lpstr>
      <vt:lpstr>OUTPUT  1</vt:lpstr>
      <vt:lpstr>OUTPUT  2</vt:lpstr>
      <vt:lpstr>OUTPUT  3</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aditya gadhave</cp:lastModifiedBy>
  <cp:revision>20</cp:revision>
  <dcterms:modified xsi:type="dcterms:W3CDTF">2024-09-20T05:15:58Z</dcterms:modified>
</cp:coreProperties>
</file>