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grateful-119135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4E16-4305-9C70-9B1D-2B3456B5B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95421"/>
            <a:ext cx="8791575" cy="2387600"/>
          </a:xfrm>
        </p:spPr>
        <p:txBody>
          <a:bodyPr>
            <a:normAutofit/>
          </a:bodyPr>
          <a:lstStyle/>
          <a:p>
            <a:r>
              <a:rPr lang="en-IN" sz="4800" u="sng" dirty="0">
                <a:solidFill>
                  <a:srgbClr val="FFFFFF"/>
                </a:solidFill>
                <a:latin typeface="Bahnschrift SemiLight Condensed" panose="020B0502040204020203" pitchFamily="34" charset="0"/>
                <a:ea typeface="+mj-lt"/>
                <a:cs typeface="+mj-lt"/>
              </a:rPr>
              <a:t>DENIAL OF SERVICE </a:t>
            </a:r>
            <a:r>
              <a:rPr lang="en-IN" sz="4800" dirty="0">
                <a:solidFill>
                  <a:srgbClr val="FFFFFF"/>
                </a:solidFill>
                <a:latin typeface="Bahnschrift SemiLight Condensed" panose="020B0502040204020203" pitchFamily="34" charset="0"/>
                <a:ea typeface="+mj-lt"/>
                <a:cs typeface="+mj-lt"/>
              </a:rPr>
              <a:t>USING MYSQL RELATIONAL DATABASE STRUCTURE BASED ON NETWORK SECURITY </a:t>
            </a:r>
            <a:endParaRPr lang="en-IN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A9EF6-5143-EB69-9A9D-CFD0718F4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IN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Prepared By:                                                                                Guided By:   </a:t>
            </a:r>
            <a:r>
              <a:rPr lang="en-IN" dirty="0" err="1">
                <a:solidFill>
                  <a:srgbClr val="FFFFFF"/>
                </a:solidFill>
                <a:ea typeface="+mn-lt"/>
                <a:cs typeface="+mn-lt"/>
              </a:rPr>
              <a:t>AnMOL</a:t>
            </a: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 BAGHEL                                                                           Zakir Hussain </a:t>
            </a:r>
            <a:endParaRPr lang="en-US" dirty="0">
              <a:solidFill>
                <a:srgbClr val="FFFFF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31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F707B-B7DD-CD71-9436-89724FCE6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941" y="921056"/>
            <a:ext cx="8791575" cy="1358287"/>
          </a:xfrm>
        </p:spPr>
        <p:txBody>
          <a:bodyPr/>
          <a:lstStyle/>
          <a:p>
            <a:r>
              <a:rPr lang="en-IN" sz="32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Final Goal of the Project.:</a:t>
            </a:r>
            <a:br>
              <a:rPr lang="en-IN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148D96-E2C2-2038-6428-3F4BECD5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26741"/>
            <a:ext cx="8791575" cy="2931059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This project's main goal is to create a flexible, secure, and robust system capable of identify, track, and lessen cyberattacks—especially Denial-of-service attacks. Through leveraging dynamic detection criteria, real-time alerts, and advanced analytics, the system will enhance cybersecurity overall and protect vital assets from constantly changing threats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70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E812F6-67C0-719E-DEA4-83E18712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9DB76A-8D00-AF48-9E64-3827CCEF8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4950" y="618518"/>
            <a:ext cx="8039100" cy="5618162"/>
          </a:xfrm>
        </p:spPr>
      </p:pic>
    </p:spTree>
    <p:extLst>
      <p:ext uri="{BB962C8B-B14F-4D97-AF65-F5344CB8AC3E}">
        <p14:creationId xmlns:p14="http://schemas.microsoft.com/office/powerpoint/2010/main" val="21151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249B-2E83-E454-BEFF-792EC260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Table of content: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47CB-F0C2-5DFF-EE64-D74E931E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What Is Dos?</a:t>
            </a:r>
          </a:p>
          <a:p>
            <a:r>
              <a:rPr lang="en-IN" sz="2400" dirty="0">
                <a:solidFill>
                  <a:schemeClr val="bg1"/>
                </a:solidFill>
              </a:rPr>
              <a:t>Types of Dos attack.</a:t>
            </a:r>
            <a:endParaRPr lang="en-IN" sz="24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Common Attack Techniques.</a:t>
            </a:r>
            <a:endParaRPr lang="en-IN" sz="24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Protection Against DoS.</a:t>
            </a:r>
            <a:endParaRPr lang="en-IN" sz="24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IN" sz="2400" dirty="0">
                <a:solidFill>
                  <a:schemeClr val="bg1"/>
                </a:solidFill>
                <a:ea typeface="Calibri"/>
                <a:cs typeface="Calibri"/>
              </a:rPr>
              <a:t>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95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8169-E09B-6670-9F11-9992A17C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/>
              <a:t>What is DoS?</a:t>
            </a:r>
            <a:endParaRPr lang="en-IN" sz="3600" u="sn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39CBE8-3524-206F-2945-413C197D3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750" y="1930446"/>
            <a:ext cx="6427224" cy="35417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F650-DCDE-56EA-8E78-C9C9D2FD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Denial of Service (DoS) attack is a type of cyberattack where an attacker attempts to make a computer or network resource unavailable by overwhelming it with traffic or requests.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goal of a DoS attack is to exhaust the resource's capacity, making it unable to handle legitimate requests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779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487BA-F9FF-1CD1-54B2-8ACBA491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</a:rPr>
              <a:t>Types of DoS Attacks: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65F858-91B6-394D-07BA-E0294B7BD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Volume-based attacks: Overwhelming the network with traffic to consume bandwidth.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Protocol attacks: Exploiting weaknesses in network protocols to consume resources.</a:t>
            </a:r>
          </a:p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Application attacks: Targeting specific applications or services to consume resources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F8701D-CD3F-81C1-FCA0-BC21B1F2C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163" y="1417744"/>
            <a:ext cx="6173061" cy="3966145"/>
          </a:xfrm>
        </p:spPr>
      </p:pic>
    </p:spTree>
    <p:extLst>
      <p:ext uri="{BB962C8B-B14F-4D97-AF65-F5344CB8AC3E}">
        <p14:creationId xmlns:p14="http://schemas.microsoft.com/office/powerpoint/2010/main" val="371407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69D5-63F5-D3BA-B51D-98868DCD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005" y="247651"/>
            <a:ext cx="3856037" cy="1639884"/>
          </a:xfrm>
        </p:spPr>
        <p:txBody>
          <a:bodyPr/>
          <a:lstStyle/>
          <a:p>
            <a:r>
              <a:rPr lang="en-IN" sz="3200" dirty="0"/>
              <a:t>Common Attack Techniques: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B58CAB-A25C-7A6D-7D52-3E6E13E7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1" y="1295401"/>
            <a:ext cx="5103813" cy="48196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453FF-6B30-136E-8F66-FCD4D73C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251" y="2249486"/>
            <a:ext cx="5467350" cy="4189414"/>
          </a:xfrm>
        </p:spPr>
        <p:txBody>
          <a:bodyPr/>
          <a:lstStyle/>
          <a:p>
            <a:endParaRPr lang="en-IN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Flooding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Sending a large number of requests or traffic to overwhelm the resource. This is like trying to drink from a firehose, where the sheer volume of water is too much for the system to handle.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 overflow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Sending more data than a buffer can handle, causing it to crash. This is like trying to stuff too many people into a small room, causing it to become overcrowded and unusable.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29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41C8DF-454A-89E1-4724-AD70794B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95351"/>
            <a:ext cx="8791575" cy="952500"/>
          </a:xfrm>
        </p:spPr>
        <p:txBody>
          <a:bodyPr>
            <a:normAutofit/>
          </a:bodyPr>
          <a:lstStyle/>
          <a:p>
            <a:r>
              <a:rPr lang="en-IN" sz="4400" dirty="0"/>
              <a:t>Common Attack Techniques: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4DBA7D-5300-2B6A-0295-BB51A71DE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152650"/>
            <a:ext cx="9143998" cy="380999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Malformed packets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Sending packets with incorrect or malicious data to cause errors. This is like sending a package with the wrong address, causing it to get lost in transit.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 flooding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Sending a large number of SYN requests to consume server resources. This is like sending a flood of requests to a server, overwhelming it with traffic and causing it to slow down or crash.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7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C73A-39A7-4FB3-5868-A24560CA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solidFill>
                  <a:schemeClr val="bg1"/>
                </a:solidFill>
              </a:rPr>
              <a:t>Protection Against DoS: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98204-AC9E-E651-24CF-B58C87FEC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679" y="1924050"/>
            <a:ext cx="10382249" cy="4152900"/>
          </a:xfrm>
        </p:spPr>
      </p:pic>
    </p:spTree>
    <p:extLst>
      <p:ext uri="{BB962C8B-B14F-4D97-AF65-F5344CB8AC3E}">
        <p14:creationId xmlns:p14="http://schemas.microsoft.com/office/powerpoint/2010/main" val="409671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F86B-DDD7-0EB8-837D-BA229C23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5" y="732632"/>
            <a:ext cx="3856037" cy="66833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Project: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751025-2744-26FF-667E-653655E90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900" y="1823641"/>
            <a:ext cx="4951413" cy="37822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2043-A9CF-E90F-57E9-69D104B4D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1638300"/>
            <a:ext cx="5029199" cy="4152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This project involves </a:t>
            </a:r>
            <a:r>
              <a:rPr lang="en-IN" sz="1800" b="1" dirty="0">
                <a:solidFill>
                  <a:schemeClr val="bg1"/>
                </a:solidFill>
                <a:ea typeface="+mn-lt"/>
                <a:cs typeface="+mn-lt"/>
              </a:rPr>
              <a:t>5 databases</a:t>
            </a:r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IN" sz="1800" b="1" dirty="0">
                <a:solidFill>
                  <a:schemeClr val="bg1"/>
                </a:solidFill>
                <a:ea typeface="+mn-lt"/>
                <a:cs typeface="+mn-lt"/>
              </a:rPr>
              <a:t>5 key tables in each</a:t>
            </a:r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, designed to detect, monitor, and respond to DoS attacks.</a:t>
            </a:r>
            <a:endParaRPr lang="en-US" sz="1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en-IN" sz="1800" dirty="0" err="1">
                <a:solidFill>
                  <a:schemeClr val="bg1"/>
                </a:solidFill>
                <a:ea typeface="+mn-lt"/>
                <a:cs typeface="+mn-lt"/>
              </a:rPr>
              <a:t>Attack_Detection</a:t>
            </a:r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 Database :Detect and log DoS attacks in real-</a:t>
            </a:r>
            <a:r>
              <a:rPr lang="en-IN" sz="1800" dirty="0" err="1">
                <a:solidFill>
                  <a:schemeClr val="bg1"/>
                </a:solidFill>
                <a:ea typeface="+mn-lt"/>
                <a:cs typeface="+mn-lt"/>
              </a:rPr>
              <a:t>time.</a:t>
            </a:r>
            <a:r>
              <a:rPr lang="en-IN" sz="1800" dirty="0" err="1">
                <a:solidFill>
                  <a:schemeClr val="bg1"/>
                </a:solidFill>
                <a:ea typeface="Calibri"/>
                <a:cs typeface="Calibri"/>
              </a:rPr>
              <a:t>Tables</a:t>
            </a:r>
            <a:r>
              <a:rPr lang="en-IN" sz="1800" dirty="0">
                <a:solidFill>
                  <a:schemeClr val="bg1"/>
                </a:solidFill>
                <a:ea typeface="Calibri"/>
                <a:cs typeface="Calibri"/>
              </a:rPr>
              <a:t>: Attacks ,</a:t>
            </a:r>
            <a:r>
              <a:rPr lang="en-IN" sz="1800" i="1" dirty="0" err="1">
                <a:solidFill>
                  <a:schemeClr val="bg1"/>
                </a:solidFill>
                <a:ea typeface="+mn-lt"/>
                <a:cs typeface="+mn-lt"/>
              </a:rPr>
              <a:t>attack_types,Sources</a:t>
            </a:r>
            <a:r>
              <a:rPr lang="en-IN" sz="1800" i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IN" sz="1800" i="1" dirty="0" err="1">
                <a:solidFill>
                  <a:schemeClr val="bg1"/>
                </a:solidFill>
                <a:ea typeface="+mn-lt"/>
                <a:cs typeface="+mn-lt"/>
              </a:rPr>
              <a:t>detection_rules</a:t>
            </a:r>
            <a:r>
              <a:rPr lang="en-IN" sz="1800" i="1" dirty="0">
                <a:solidFill>
                  <a:schemeClr val="bg1"/>
                </a:solidFill>
                <a:ea typeface="+mn-lt"/>
                <a:cs typeface="+mn-lt"/>
              </a:rPr>
              <a:t>  , alerts.</a:t>
            </a:r>
            <a:endParaRPr lang="en-IN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2.Network_Traffic Database: Monitor network activity to    detect abnormal </a:t>
            </a:r>
            <a:r>
              <a:rPr lang="en-IN" sz="1800" dirty="0" err="1">
                <a:solidFill>
                  <a:schemeClr val="bg1"/>
                </a:solidFill>
                <a:ea typeface="+mn-lt"/>
                <a:cs typeface="+mn-lt"/>
              </a:rPr>
              <a:t>traffic.</a:t>
            </a:r>
            <a:r>
              <a:rPr lang="en-IN" sz="1800" dirty="0" err="1">
                <a:solidFill>
                  <a:schemeClr val="bg1"/>
                </a:solidFill>
                <a:ea typeface="Calibri"/>
                <a:cs typeface="Calibri"/>
              </a:rPr>
              <a:t>Tables</a:t>
            </a:r>
            <a:r>
              <a:rPr lang="en-IN" sz="1800" dirty="0">
                <a:solidFill>
                  <a:schemeClr val="bg1"/>
                </a:solidFill>
                <a:ea typeface="Calibri"/>
                <a:cs typeface="Calibri"/>
              </a:rPr>
              <a:t> :</a:t>
            </a:r>
            <a:r>
              <a:rPr lang="en-IN" sz="1800" i="1" dirty="0">
                <a:solidFill>
                  <a:schemeClr val="bg1"/>
                </a:solidFill>
                <a:ea typeface="Calibri"/>
                <a:cs typeface="Calibri"/>
              </a:rPr>
              <a:t>traffic, Protocols</a:t>
            </a:r>
            <a:r>
              <a:rPr lang="en-IN" sz="1800" i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IN" sz="1800" i="1" dirty="0" err="1">
                <a:solidFill>
                  <a:schemeClr val="bg1"/>
                </a:solidFill>
                <a:ea typeface="+mn-lt"/>
                <a:cs typeface="+mn-lt"/>
              </a:rPr>
              <a:t>ip_addresses</a:t>
            </a:r>
            <a:r>
              <a:rPr lang="en-IN" sz="1800" i="1" dirty="0">
                <a:solidFill>
                  <a:schemeClr val="bg1"/>
                </a:solidFill>
                <a:ea typeface="+mn-lt"/>
                <a:cs typeface="+mn-lt"/>
              </a:rPr>
              <a:t> ,</a:t>
            </a:r>
            <a:r>
              <a:rPr lang="en-IN" sz="1800" i="1" dirty="0" err="1">
                <a:solidFill>
                  <a:schemeClr val="bg1"/>
                </a:solidFill>
                <a:ea typeface="+mn-lt"/>
                <a:cs typeface="+mn-lt"/>
              </a:rPr>
              <a:t>network_devices</a:t>
            </a:r>
            <a:r>
              <a:rPr lang="en-IN" sz="1800" i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IN" sz="1800" i="1" dirty="0" err="1">
                <a:solidFill>
                  <a:schemeClr val="bg1"/>
                </a:solidFill>
                <a:ea typeface="+mn-lt"/>
                <a:cs typeface="+mn-lt"/>
              </a:rPr>
              <a:t>traffic_stats</a:t>
            </a:r>
            <a:r>
              <a:rPr lang="en-IN" sz="1800" i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IN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3.System_Resources </a:t>
            </a:r>
            <a:r>
              <a:rPr lang="en-IN" sz="1800" dirty="0" err="1">
                <a:solidFill>
                  <a:schemeClr val="bg1"/>
                </a:solidFill>
                <a:ea typeface="+mn-lt"/>
                <a:cs typeface="+mn-lt"/>
              </a:rPr>
              <a:t>Database:Monitor</a:t>
            </a:r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 system resources under </a:t>
            </a:r>
            <a:r>
              <a:rPr lang="en-IN" sz="1800" dirty="0" err="1">
                <a:solidFill>
                  <a:schemeClr val="bg1"/>
                </a:solidFill>
                <a:ea typeface="+mn-lt"/>
                <a:cs typeface="+mn-lt"/>
              </a:rPr>
              <a:t>attack.</a:t>
            </a:r>
            <a:r>
              <a:rPr lang="en-IN" sz="1800" dirty="0" err="1">
                <a:solidFill>
                  <a:schemeClr val="bg1"/>
                </a:solidFill>
                <a:ea typeface="Calibri"/>
                <a:cs typeface="Calibri"/>
              </a:rPr>
              <a:t>Tables</a:t>
            </a:r>
            <a:r>
              <a:rPr lang="en-IN" sz="1800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IN" sz="1800" dirty="0" err="1">
                <a:solidFill>
                  <a:schemeClr val="bg1"/>
                </a:solidFill>
                <a:ea typeface="Calibri"/>
                <a:cs typeface="Calibri"/>
              </a:rPr>
              <a:t>resource</a:t>
            </a:r>
            <a:r>
              <a:rPr lang="en-IN" sz="1800" dirty="0" err="1">
                <a:solidFill>
                  <a:schemeClr val="bg1"/>
                </a:solidFill>
                <a:ea typeface="+mn-lt"/>
                <a:cs typeface="+mn-lt"/>
              </a:rPr>
              <a:t>_usage</a:t>
            </a:r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 ,resources ,</a:t>
            </a:r>
            <a:r>
              <a:rPr lang="en-IN" sz="1800" dirty="0" err="1">
                <a:solidFill>
                  <a:schemeClr val="bg1"/>
                </a:solidFill>
                <a:ea typeface="+mn-lt"/>
                <a:cs typeface="+mn-lt"/>
              </a:rPr>
              <a:t>system_stats</a:t>
            </a:r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 ,</a:t>
            </a:r>
            <a:r>
              <a:rPr lang="en-IN" sz="1800" dirty="0" err="1">
                <a:solidFill>
                  <a:schemeClr val="bg1"/>
                </a:solidFill>
                <a:ea typeface="+mn-lt"/>
                <a:cs typeface="+mn-lt"/>
              </a:rPr>
              <a:t>process_list</a:t>
            </a:r>
            <a:r>
              <a:rPr lang="en-IN" sz="1800" dirty="0">
                <a:solidFill>
                  <a:schemeClr val="bg1"/>
                </a:solidFill>
                <a:ea typeface="+mn-lt"/>
                <a:cs typeface="+mn-lt"/>
              </a:rPr>
              <a:t> , </a:t>
            </a:r>
            <a:r>
              <a:rPr lang="en-IN" sz="1800" dirty="0" err="1">
                <a:solidFill>
                  <a:schemeClr val="bg1"/>
                </a:solidFill>
                <a:ea typeface="+mn-lt"/>
                <a:cs typeface="+mn-lt"/>
              </a:rPr>
              <a:t>user_sessions</a:t>
            </a:r>
            <a:endParaRPr lang="en-IN" sz="18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8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B60F-7600-8190-0A99-BDB443AC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6" y="1000125"/>
            <a:ext cx="3672945" cy="78104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ea typeface="Calibri Light"/>
                <a:cs typeface="Calibri Light"/>
              </a:rPr>
              <a:t>Projects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98280F-7700-8B24-ACC3-79DCE972E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749" y="1390650"/>
            <a:ext cx="6178550" cy="413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D338B-7BBE-D119-9F4E-C4E007463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658" y="1905000"/>
            <a:ext cx="4355042" cy="413385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4.Incident_Response </a:t>
            </a:r>
            <a:r>
              <a:rPr lang="en-IN" sz="18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Database:Manage</a:t>
            </a:r>
            <a:r>
              <a:rPr lang="en-IN" sz="1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and track responses to DoS </a:t>
            </a:r>
            <a:r>
              <a:rPr lang="en-IN" sz="18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incidents.Tables</a:t>
            </a:r>
            <a:r>
              <a:rPr lang="en-IN" sz="1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: incidents, </a:t>
            </a:r>
            <a:r>
              <a:rPr lang="en-IN" sz="18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incident_types</a:t>
            </a:r>
            <a:r>
              <a:rPr lang="en-IN" sz="1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,</a:t>
            </a:r>
            <a:r>
              <a:rPr lang="en-IN" sz="18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response_plans</a:t>
            </a:r>
            <a:r>
              <a:rPr lang="en-IN" sz="1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,</a:t>
            </a:r>
            <a:r>
              <a:rPr lang="en-IN" sz="18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response_teams</a:t>
            </a:r>
            <a:r>
              <a:rPr lang="en-IN" sz="1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,    </a:t>
            </a:r>
            <a:r>
              <a:rPr lang="en-IN" sz="18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incident_reports</a:t>
            </a:r>
            <a:r>
              <a:rPr lang="en-IN" sz="1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.</a:t>
            </a:r>
            <a:endParaRPr lang="en-US" sz="1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IN" sz="1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5.Security_Information Database :Track vulnerabilities, patches, and  threats. Tables:  </a:t>
            </a:r>
            <a:r>
              <a:rPr lang="en-IN" sz="1800" i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Vulnerabilities,Patches,security_advisories,threat_intelligence,security_incidents</a:t>
            </a:r>
            <a:r>
              <a:rPr lang="en-IN" sz="1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92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D644CB0-6EB2-4BFC-9DF6-6A4EFADDDBD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568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SemiLight Condensed</vt:lpstr>
      <vt:lpstr>Bell MT</vt:lpstr>
      <vt:lpstr>Book Antiqua</vt:lpstr>
      <vt:lpstr>Calibri</vt:lpstr>
      <vt:lpstr>Calibri Light</vt:lpstr>
      <vt:lpstr>Symbol</vt:lpstr>
      <vt:lpstr>Tw Cen MT</vt:lpstr>
      <vt:lpstr>Circuit</vt:lpstr>
      <vt:lpstr>DENIAL OF SERVICE USING MYSQL RELATIONAL DATABASE STRUCTURE BASED ON NETWORK SECURITY </vt:lpstr>
      <vt:lpstr>Table of content:</vt:lpstr>
      <vt:lpstr>What is DoS?</vt:lpstr>
      <vt:lpstr>Types of DoS Attacks:</vt:lpstr>
      <vt:lpstr>Common Attack Techniques:</vt:lpstr>
      <vt:lpstr>Common Attack Techniques:</vt:lpstr>
      <vt:lpstr>Protection Against DoS:</vt:lpstr>
      <vt:lpstr>Project:</vt:lpstr>
      <vt:lpstr>Projects</vt:lpstr>
      <vt:lpstr>Final Goal of the Project.: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Archit Baghel</dc:creator>
  <cp:lastModifiedBy>Archit Baghel</cp:lastModifiedBy>
  <cp:revision>6</cp:revision>
  <dcterms:created xsi:type="dcterms:W3CDTF">2024-09-18T19:42:00Z</dcterms:created>
  <dcterms:modified xsi:type="dcterms:W3CDTF">2024-09-19T05:26:00Z</dcterms:modified>
</cp:coreProperties>
</file>