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37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0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58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3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1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8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8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DF2E-026A-4BF3-9753-7AB7DD11127C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951D8-0411-4771-8D54-0BF90741A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uriVetal/Revature_Proj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38603A5C-43E1-585F-7C29-D932CD32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" y="1470343"/>
            <a:ext cx="9144000" cy="430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 PROJECT PRESENTATION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b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b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700" marR="5080">
              <a:lnSpc>
                <a:spcPct val="102000"/>
              </a:lnSpc>
              <a:spcBef>
                <a:spcPts val="4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“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USING MYSQL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DATABASE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STRCTURE</a:t>
            </a:r>
            <a:r>
              <a:rPr lang="en-US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b="1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SECURITY.”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marL="155575" marR="50165">
              <a:lnSpc>
                <a:spcPts val="2700"/>
              </a:lnSpc>
              <a:spcBef>
                <a:spcPts val="75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GUIDED BY: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                                                        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ZAKIR HUSSIAN                                                                       GAURI VETAL</a:t>
            </a:r>
            <a:endParaRPr lang="en-US" sz="20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080" name="Slide Number Placeholder 5">
            <a:extLst>
              <a:ext uri="{FF2B5EF4-FFF2-40B4-BE49-F238E27FC236}">
                <a16:creationId xmlns:a16="http://schemas.microsoft.com/office/drawing/2014/main" id="{32FC9E4C-007D-F152-DF3F-A91ABDD4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93A77-ED6D-4489-A3CB-82E7D03797F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System_Resources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esource_usage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resources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system_stats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process_list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user_sessions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Incident_Response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incidents</a:t>
            </a:r>
            <a:r>
              <a:rPr lang="en-IN" dirty="0"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incident_types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response_plans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response_teams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incident_reports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/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9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Security_Information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vulnerabilities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patches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security_advisories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endParaRPr lang="en-IN" dirty="0"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threat_intelligence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Mangal" panose="02040503050203030202" pitchFamily="18" charset="0"/>
              </a:rPr>
              <a:t>security_incidents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40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5AE-8982-77A4-DA18-15999385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014" y="904240"/>
            <a:ext cx="3224106" cy="75184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for DOS Attack: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7CD2-B970-BA3F-D746-46C6F756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2069149"/>
            <a:ext cx="8415866" cy="1090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create queries of databases and tables, insert queries of values are available in the following link: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https://github.com/GauriVetal/Revature_Proj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1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3474-1FC4-D7C9-4319-31D7ECE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3490-BDE2-F67F-8065-54AE1441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Filter Records: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of attacks having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attack_type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BAFE-13C5-3DD1-700D-28C4A721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00710"/>
            <a:ext cx="778301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3474-1FC4-D7C9-4319-31D7ECE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735" y="670560"/>
            <a:ext cx="3843866" cy="5994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3490-BDE2-F67F-8065-54AE1441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 description DDOS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detection_rules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F956A-DEDB-1001-AC4F-2A089794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4" y="2849752"/>
            <a:ext cx="910717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CB5-337E-928F-06AE-85CC7889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294" y="670560"/>
            <a:ext cx="4108026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Goal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021C-E14B-A2AA-EF83-C1487CC7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4" y="1398589"/>
            <a:ext cx="8596668" cy="5002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Based on the schema and tables created, is to build a comprehensive Cyber security Attack Detection and Response System that integrates various components to effectively detect, analyze, and respond to security threats. Here's a breakdown of the core objectives of the project: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Attack Detection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Incident Management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Resource Monitoring and Optimization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4. Threat Intelligence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5. Security Automation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Reporting and Auditing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5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E71E-7E5B-3BA4-AF33-2B58DAEF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79" y="856828"/>
            <a:ext cx="1908003" cy="444036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8ABB7-35D4-7A99-3A64-5A1E53AF5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79" y="1723814"/>
            <a:ext cx="7766936" cy="341037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And Final Goal</a:t>
            </a:r>
          </a:p>
        </p:txBody>
      </p:sp>
    </p:spTree>
    <p:extLst>
      <p:ext uri="{BB962C8B-B14F-4D97-AF65-F5344CB8AC3E}">
        <p14:creationId xmlns:p14="http://schemas.microsoft.com/office/powerpoint/2010/main" val="396470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A8DD-7AA9-4C58-A430-6F7C4C88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94" y="487680"/>
            <a:ext cx="2756746" cy="6502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F44D-E6F9-7B29-0EA3-8E4F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28" y="1296236"/>
            <a:ext cx="9299786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</a:t>
            </a:r>
            <a:r>
              <a:rPr lang="en-US" sz="2000" spc="6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8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0005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(DoS)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</a:t>
            </a:r>
            <a:r>
              <a:rPr lang="en-US" sz="20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resource unavailable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DoS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exhaust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resource's capacity, making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 requests.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b="1" spc="-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0" y="4206240"/>
            <a:ext cx="4683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3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6570-71B7-8834-6962-861BD2DA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174" y="838547"/>
            <a:ext cx="3721946" cy="619760"/>
          </a:xfrm>
        </p:spPr>
        <p:txBody>
          <a:bodyPr>
            <a:noAutofit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sz="2400" b="1" spc="-1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attacks: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6C4B-DFF0-C532-710F-4C4899DA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880"/>
            <a:ext cx="8781626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Volume-Based Attacks</a:t>
            </a:r>
            <a:r>
              <a:rPr lang="en-US" sz="2000" u="sng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Volume-based attacks flood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much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overpowering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unusable.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5" dirty="0">
                <a:solidFill>
                  <a:schemeClr val="tx1"/>
                </a:solidFill>
                <a:uFill>
                  <a:solidFill>
                    <a:srgbClr val="27313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Attacks: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 attacks exploit weaknesses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</a:t>
            </a:r>
            <a:r>
              <a:rPr lang="en-US" sz="20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server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 Examples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SYN floods and the Ping of </a:t>
            </a:r>
            <a:r>
              <a:rPr lang="en-US" sz="2000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 Layer Attacks: Application layer attacks target specific applications or services, causing them to crash or become very slow.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1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9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E1D4-6A6B-1BC8-510A-70921391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95" y="806478"/>
            <a:ext cx="4626186" cy="640080"/>
          </a:xfrm>
        </p:spPr>
        <p:txBody>
          <a:bodyPr>
            <a:normAutofit fontScale="90000"/>
          </a:bodyPr>
          <a:lstStyle/>
          <a:p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IN" sz="2400" b="1" spc="-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IN" sz="24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  <a:br>
              <a:rPr lang="en-IN" sz="24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B9EC-DAB7-57E9-2D94-7A7E5AA2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06" y="1597307"/>
            <a:ext cx="10039023" cy="4318276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Flooding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Buffer overflow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Malformed packets</a:t>
            </a:r>
          </a:p>
          <a:p>
            <a:pPr lvl="0" algn="just">
              <a:lnSpc>
                <a:spcPct val="17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SYN flooding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74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3B5E-0304-72BD-8248-81335CC0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95" y="701040"/>
            <a:ext cx="5703146" cy="833120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Specifications: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7BF8-9F10-EBDA-3FF6-D1DE3D65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109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Workbench Shell And Workbench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Min. 4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HDD: Min. 250 GB</a:t>
            </a:r>
          </a:p>
        </p:txBody>
      </p:sp>
    </p:spTree>
    <p:extLst>
      <p:ext uri="{BB962C8B-B14F-4D97-AF65-F5344CB8AC3E}">
        <p14:creationId xmlns:p14="http://schemas.microsoft.com/office/powerpoint/2010/main" val="3097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C33B-6F2B-9670-0C0F-21CD60B9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619760"/>
            <a:ext cx="4412826" cy="69088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 In The Project: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E2EC-CE07-CFF6-2150-7D3800BE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1: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Attack_Detection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2000" dirty="0"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Attack detection databases are used to identify and report potential security threats or attacks on a network or system.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2: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database is a collection of tables that store information related to network traffic, such as data transmitted, source and destination IP addresses, protocols used, and timestamps.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7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CBDB-327E-F365-B815-11D5DDA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70" y="653951"/>
            <a:ext cx="8596668" cy="38807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3: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System_Resources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System resources refer to the hardware and software components of a computer system that are used to perform tasks and operations.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4: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Incident_Response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Incident response refers to the process of reacting to and managing security incidents within an organization.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 5: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Security_Information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Security_Information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database is a collection of tables that store information related to security incidents, threats, vulnerabilities, and security measures within an organization. </a:t>
            </a:r>
            <a:endParaRPr lang="en-IN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370-0210-B657-3442-3FDE9E4B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54" y="579120"/>
            <a:ext cx="4544906" cy="731520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Used In Each Databases: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6E03-95A0-1988-D66B-4DEA3F1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4" y="1310640"/>
            <a:ext cx="8596668" cy="503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Attack_Detection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Database:</a:t>
            </a:r>
            <a:endParaRPr lang="en-IN" sz="1800" b="1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attacks   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attack_types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sources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detection_rules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alerts </a:t>
            </a:r>
          </a:p>
          <a:p>
            <a:pPr marL="0" lv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Network_Traffic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Database</a:t>
            </a:r>
            <a:r>
              <a:rPr 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traffic  </a:t>
            </a:r>
            <a:endParaRPr lang="en-I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protocols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ip_addresses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network_devices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traffic_stats</a:t>
            </a:r>
            <a:endParaRPr lang="en-IN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lv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102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694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OUTLINE</vt:lpstr>
      <vt:lpstr>INTRODUCTION</vt:lpstr>
      <vt:lpstr>Types of DoS attacks: </vt:lpstr>
      <vt:lpstr>Common DoS attack technique: </vt:lpstr>
      <vt:lpstr>Software Requirements Specifications: </vt:lpstr>
      <vt:lpstr>Database Used In The Project: </vt:lpstr>
      <vt:lpstr>PowerPoint Presentation</vt:lpstr>
      <vt:lpstr>Tables Used In Each Databases: </vt:lpstr>
      <vt:lpstr>Tables Used In Each Databases: </vt:lpstr>
      <vt:lpstr>Tables Used In Each Databases: </vt:lpstr>
      <vt:lpstr>Queries for DOS Attack: </vt:lpstr>
      <vt:lpstr>QUERIES  EXAMPLES:</vt:lpstr>
      <vt:lpstr>QUERIES  EXAMPLES:</vt:lpstr>
      <vt:lpstr>Final Goal of the Project: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Gauri Vetal</dc:creator>
  <cp:lastModifiedBy>Gauri Vetal</cp:lastModifiedBy>
  <cp:revision>1</cp:revision>
  <dcterms:created xsi:type="dcterms:W3CDTF">2024-09-18T09:32:23Z</dcterms:created>
  <dcterms:modified xsi:type="dcterms:W3CDTF">2024-09-20T05:17:25Z</dcterms:modified>
</cp:coreProperties>
</file>