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856B-598A-35D0-B06A-AFFDE0D6A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>
                <a:solidFill>
                  <a:srgbClr val="FFFFFF"/>
                </a:solidFill>
                <a:latin typeface="Bahnschrift SemiLight Condensed" panose="020B0502040204020203" pitchFamily="34" charset="0"/>
                <a:ea typeface="+mj-lt"/>
                <a:cs typeface="+mj-lt"/>
              </a:rPr>
              <a:t>DENIAL OF SERVICE USING MYSQL RELATIONAL DATABASE STRUCTURE BASED ON NETWORK SECURITY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20A0D-D435-1CD2-3759-8EC121DD9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Prepared By:                                                                                Guided By:</a:t>
            </a:r>
          </a:p>
          <a:p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Mansi </a:t>
            </a:r>
            <a:r>
              <a:rPr lang="en-IN" dirty="0" err="1">
                <a:solidFill>
                  <a:srgbClr val="FFFFFF"/>
                </a:solidFill>
                <a:ea typeface="+mn-lt"/>
                <a:cs typeface="+mn-lt"/>
              </a:rPr>
              <a:t>singh</a:t>
            </a: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                                                                                  Zakir </a:t>
            </a:r>
            <a:r>
              <a:rPr lang="en-IN" dirty="0" err="1">
                <a:solidFill>
                  <a:srgbClr val="FFFFFF"/>
                </a:solidFill>
                <a:ea typeface="+mn-lt"/>
                <a:cs typeface="+mn-lt"/>
              </a:rPr>
              <a:t>hussain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90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9EF2-9448-0D07-628A-54507B6A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F2F8F28-E2CE-B614-FA9B-5D290153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162" y="2453489"/>
            <a:ext cx="6455121" cy="2897109"/>
          </a:xfrm>
        </p:spPr>
      </p:pic>
    </p:spTree>
    <p:extLst>
      <p:ext uri="{BB962C8B-B14F-4D97-AF65-F5344CB8AC3E}">
        <p14:creationId xmlns:p14="http://schemas.microsoft.com/office/powerpoint/2010/main" val="15162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5D68-3589-3A57-204E-BE62B8DA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b="1" dirty="0"/>
              <a:t>Table Of The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89A0-170A-B0E9-3414-FBB287D7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Dos ?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Dos Attack.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Techniques Of  Attack.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Dos.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8670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301D-7464-5903-A01A-7E3751A2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/>
              <a:t>What is DoS?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CE23-E2CC-BC8E-A839-A95C2CC8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5059865" cy="36423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A Denial-of-Service (DoS) attack is a malicious attempt to disrupt the normal functioning of a targeted server, service, or network by overwhelming it with a flood of traffic or exploiting vulnerabilities. The goal is to make the system unavailable to legitimate users, which can lead to downtime, financial loss, and damage to reputation. </a:t>
            </a:r>
            <a:r>
              <a:rPr lang="en-IN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goal of a DoS attack is to exhaust the resource's capacity, making it unable to handle legitimate requests.</a:t>
            </a:r>
            <a:endParaRPr lang="en-IN" sz="2400" b="1" dirty="0"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8A7F-DCE6-D823-2C15-4534BF6D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05" y="2308633"/>
            <a:ext cx="5837695" cy="43401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72BC5D4-F06F-556F-A7BE-5EFF54A4CD52}"/>
              </a:ext>
            </a:extLst>
          </p:cNvPr>
          <p:cNvSpPr/>
          <p:nvPr/>
        </p:nvSpPr>
        <p:spPr>
          <a:xfrm>
            <a:off x="6418907" y="3186820"/>
            <a:ext cx="733331" cy="6246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6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511-5E49-07BF-8B74-57B8A5A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</a:rPr>
              <a:t>Types of DoS Attacks: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56BC-B39B-298C-C126-FE2453DE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86" y="2234339"/>
            <a:ext cx="6578700" cy="4083803"/>
          </a:xfrm>
        </p:spPr>
        <p:txBody>
          <a:bodyPr>
            <a:normAutofit fontScale="85000" lnSpcReduction="10000"/>
          </a:bodyPr>
          <a:lstStyle/>
          <a:p>
            <a:r>
              <a:rPr lang="en-IN" sz="2400" b="1" dirty="0"/>
              <a:t>1.Flood Attack:</a:t>
            </a:r>
          </a:p>
          <a:p>
            <a:r>
              <a:rPr lang="en-IN" b="1" dirty="0"/>
              <a:t>UDP Flood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Overwhelms the target with UDP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SYN Flood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the TCP handshake by sending a flood of SYN requests without completing the handshake.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/>
              <a:t> Application Layer Attacks</a:t>
            </a:r>
            <a:r>
              <a:rPr lang="en-IN" sz="2400" dirty="0"/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HTTP Flood: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web servers with a large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HTTP requests.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b="1" dirty="0"/>
              <a:t> Resource Exhaustion</a:t>
            </a:r>
            <a:r>
              <a:rPr lang="en-IN" sz="2400" dirty="0"/>
              <a:t>:</a:t>
            </a:r>
          </a:p>
          <a:p>
            <a:r>
              <a:rPr lang="en-IN" sz="1900" b="1" dirty="0"/>
              <a:t>HTTP/2 Resource Exhaustion</a:t>
            </a:r>
            <a:r>
              <a:rPr lang="en-IN" sz="1900" dirty="0"/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advantage of the multiplexing feature in HTTP/2 to exhaust server resources.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951E45-D1FC-56BE-AE2A-0DE70C97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UDP Flood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Overwhelms the target with UDP packets.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9291E8-F5CC-8394-3A60-9C34B9DD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A4573E-2E18-C254-8A26-37C4184B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3D19FD-4EF3-1479-5216-FDCAD990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643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9014F5F-4298-CDD5-CB90-7A43C75D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4363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567E230-8D82-9BB9-9621-16A1EBBC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9603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5709FA-82EE-BEE5-0B4C-6BB26BC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03" y="2805194"/>
            <a:ext cx="4711485" cy="30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B9A-5A5A-E993-3C0C-E42FF2A5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Common Attack Techniques: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B22D-F0A6-F11E-12EC-EF783DC8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392720" cy="3073023"/>
          </a:xfrm>
        </p:spPr>
        <p:txBody>
          <a:bodyPr>
            <a:normAutofit fontScale="25000" lnSpcReduction="20000"/>
          </a:bodyPr>
          <a:lstStyle/>
          <a:p>
            <a:r>
              <a:rPr lang="en-IN" sz="7200" b="1" dirty="0">
                <a:latin typeface="+mj-lt"/>
                <a:cs typeface="Times New Roman" panose="02020603050405020304" pitchFamily="18" charset="0"/>
              </a:rPr>
              <a:t>1.Phishing: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Deceptive emails or messages that trick users into providing sensitive information or downloading malware.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2.Malware: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 such as viruses, worms, trojans, ransomware, and spyware designed to damage or exploit systems.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3.Flooding:</a:t>
            </a:r>
            <a:r>
              <a:rPr lang="en-IN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Sending a large number of requests or traffic to overwhelm the resource. This is like trying to drink from a firehose, where the sheer volume of water is too much for the system to handle.</a:t>
            </a:r>
          </a:p>
          <a:p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sz="19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004D7-ACD8-8C9E-FB02-65ABEFD7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75" y="2603500"/>
            <a:ext cx="4443460" cy="26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F978-161B-3D9E-C20E-E6CD270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Protection Against Dos: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E57D-CFF6-58EB-C0C1-11A6550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1. Network Security Measures</a:t>
            </a:r>
          </a:p>
          <a:p>
            <a:r>
              <a:rPr lang="en-IN" b="1" dirty="0"/>
              <a:t>Firewall: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firewalls to filter incoming traffic and block known malicious IP addresses.</a:t>
            </a:r>
          </a:p>
          <a:p>
            <a:r>
              <a:rPr lang="en-IN" b="1" dirty="0">
                <a:latin typeface="+mj-lt"/>
              </a:rPr>
              <a:t>2</a:t>
            </a:r>
            <a:r>
              <a:rPr lang="en-IN" dirty="0">
                <a:latin typeface="+mj-lt"/>
              </a:rPr>
              <a:t>. </a:t>
            </a:r>
            <a:r>
              <a:rPr lang="en-IN" b="1" dirty="0">
                <a:latin typeface="+mj-lt"/>
              </a:rPr>
              <a:t>Traffic Management</a:t>
            </a:r>
          </a:p>
          <a:p>
            <a:r>
              <a:rPr lang="en-IN" b="1" dirty="0">
                <a:latin typeface="+mj-lt"/>
                <a:cs typeface="Times New Roman" panose="02020603050405020304" pitchFamily="18" charset="0"/>
              </a:rPr>
              <a:t>Traffic Filtering: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rules to allow only legitimate traffic through while blocking unwanted traffic patterns.</a:t>
            </a:r>
          </a:p>
          <a:p>
            <a:r>
              <a:rPr lang="en-US" b="1" dirty="0"/>
              <a:t>3. Redundancy and Load Balancing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incoming traffic across multiple servers to mitigate the impact of an attack on any single server.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Networks(CDN):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CDNs to cache content and absorb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traffic, improving resilience.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808575-23FA-05C6-7F06-5966E700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 incoming traffic across multiple servers to mitigate the impact of an attack on any single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6380-F18D-0487-3822-A89FC207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8A94-7415-17A7-21CB-0E5A9DE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11" y="2435382"/>
            <a:ext cx="6246893" cy="3594226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comprises five distinct databases, each containing five key tables, designed to effectively detect, monitor, and respond to Denial-of-Service (DoS) attacks.</a:t>
            </a:r>
          </a:p>
          <a:p>
            <a:r>
              <a:rPr lang="en-IN" sz="3300" b="1" dirty="0"/>
              <a:t>1. </a:t>
            </a:r>
            <a:r>
              <a:rPr lang="en-IN" sz="3300" b="1" dirty="0" err="1"/>
              <a:t>Attack_Detection</a:t>
            </a:r>
            <a:r>
              <a:rPr lang="en-IN" sz="3300" b="1" dirty="0"/>
              <a:t> Database: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document DoS attacks as they occur, enabling real-time awareness and response. Tables: Attacks,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Attack_type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Sources,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alerts.</a:t>
            </a:r>
          </a:p>
          <a:p>
            <a:r>
              <a:rPr lang="en-US" sz="3300" b="1" dirty="0">
                <a:latin typeface="+mj-lt"/>
                <a:cs typeface="Times New Roman" panose="02020603050405020304" pitchFamily="18" charset="0"/>
              </a:rPr>
              <a:t>2.</a:t>
            </a:r>
            <a:r>
              <a:rPr lang="en-IN" sz="3300" b="1" dirty="0">
                <a:latin typeface="+mj-lt"/>
                <a:cs typeface="Times New Roman" panose="02020603050405020304" pitchFamily="18" charset="0"/>
              </a:rPr>
              <a:t> Network Traffic Database:</a:t>
            </a:r>
            <a:r>
              <a:rPr lang="en-US" sz="33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and analyze network activity, facilitating the detection of abnormal traffic patterns indicative of potential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tasks.Tables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traffic,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protocols,ip_addresses,network_devices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traffic_stats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300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33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IN" sz="3300" b="1" dirty="0">
                <a:latin typeface="+mj-lt"/>
              </a:rPr>
              <a:t>System Resources Database:</a:t>
            </a:r>
            <a:r>
              <a:rPr lang="en-IN" sz="1900" b="1" dirty="0">
                <a:latin typeface="+mj-lt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system resource utilization under attack, ensuring stability and performance are maintained. Tables:resource_usage,resources,system_stats,process_list,user_sessions.</a:t>
            </a:r>
          </a:p>
          <a:p>
            <a:endParaRPr lang="en-I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3F7C2-D9E0-A6B1-3059-76BF5ED7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666806-673B-D190-F6FC-D93EA692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1" y="2603499"/>
            <a:ext cx="4558978" cy="28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19D5-A10F-DA47-31A4-B933455C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2C12-9C10-9194-B4DA-5021EDA7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78" y="2585393"/>
            <a:ext cx="6736650" cy="34163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4. Incident Response Database: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and document responses to DoS incidents, ensuring effective resolution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incident,incident_types,response_plans,response_teams,incident_reports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/>
              <a:t>5. Security Information Database: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and manage information related to vulnerabilities, patches, and emerging threats, enhancing overall security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posture.Tables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vulnerabilities, patches,security_advisories,threat_intelligence,security_incidents.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7BBF47-8E6A-3813-D5E4-1644853A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threats, enhancing overall 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48A04-162C-DA61-D233-EA0AAA89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49" y="2468030"/>
            <a:ext cx="4319373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659C-68CD-916E-118B-E14D5C9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00" y="1037042"/>
            <a:ext cx="8761413" cy="706964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2A13-C4BD-41E3-2F1E-0DDC1EE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916" y="3191975"/>
            <a:ext cx="8825659" cy="3416300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project's main goal is to create a flexible, secure, and robust system capable of identify, track, and lessen cyberattacks—especially Denial-of-service attacks. Through leveraging dynamic detection criteria, real-time alerts, and advanced analytics, the system will enhance cybersecurity overall and protect vital assets from constantly changing threats</a:t>
            </a: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846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196</TotalTime>
  <Words>737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SemiLight Condensed</vt:lpstr>
      <vt:lpstr>Book Antiqua</vt:lpstr>
      <vt:lpstr>Calibri</vt:lpstr>
      <vt:lpstr>Century Gothic</vt:lpstr>
      <vt:lpstr>Times New Roman</vt:lpstr>
      <vt:lpstr>Wingdings 3</vt:lpstr>
      <vt:lpstr>Ion Boardroom</vt:lpstr>
      <vt:lpstr>DENIAL OF SERVICE USING MYSQL RELATIONAL DATABASE STRUCTURE BASED ON NETWORK SECURITY </vt:lpstr>
      <vt:lpstr>Table Of The Content:</vt:lpstr>
      <vt:lpstr>What is DoS?</vt:lpstr>
      <vt:lpstr>Types of DoS Attacks:</vt:lpstr>
      <vt:lpstr>Common Attack Techniques:</vt:lpstr>
      <vt:lpstr>Protection Against Dos:</vt:lpstr>
      <vt:lpstr>PROJECT 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 Baghel</dc:creator>
  <cp:lastModifiedBy>Archit Baghel</cp:lastModifiedBy>
  <cp:revision>6</cp:revision>
  <dcterms:created xsi:type="dcterms:W3CDTF">2024-09-19T01:20:13Z</dcterms:created>
  <dcterms:modified xsi:type="dcterms:W3CDTF">2024-09-19T05:49:33Z</dcterms:modified>
</cp:coreProperties>
</file>