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E1ADF2E-026A-4BF3-9753-7AB7DD11127C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B9951D8-0411-4771-8D54-0BF90741A7B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GauriVetal/Revature_Proj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802640" y="1476097"/>
            <a:ext cx="9144000" cy="429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 PROJECT PRESENTATION</a:t>
            </a:r>
            <a:endParaRPr lang="en-US" alt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b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b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000"/>
              </a:lnSpc>
              <a:spcBef>
                <a:spcPts val="4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“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USING MYSQL </a:t>
            </a:r>
            <a:r>
              <a:rPr lang="en-US" sz="20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DATABASE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STRCTURE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SECURITY.”</a:t>
            </a:r>
            <a:endParaRPr lang="en-US" sz="20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GUIDED BY: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ZAKIR HUSSIAN                                                             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RANI BEHARE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080" name="Slide Number Placeholder 5"/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93A77-ED6D-4489-A3CB-82E7D03797F4}" type="slidenum">
              <a:rPr lang="en-IN" altLang="en-US" sz="120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System_Resources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esource_usage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resources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system_stats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process_list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user_sessions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Incident_Response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incidents</a:t>
            </a: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incident_types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response_plans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response_teams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incident_reports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/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Security_Information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vulnerabilities </a:t>
            </a: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patches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security_advisories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threat_intelligence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security_incidents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014" y="904240"/>
            <a:ext cx="3224106" cy="75184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for DOS Attack: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34" y="2069149"/>
            <a:ext cx="8415866" cy="1090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The create queries of databases and tables, insert queries of values are available in the following link: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1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https://github.com/RaniBehare/DenialOfServiceProject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735" y="670560"/>
            <a:ext cx="3843866" cy="5994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 EXAMPLES: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Filter Records: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of attacks having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attack_type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00710"/>
            <a:ext cx="7783011" cy="20005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735" y="670560"/>
            <a:ext cx="3843866" cy="5994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 EXAMPLES: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 description DDOS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detection_rules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4" y="2849752"/>
            <a:ext cx="9107171" cy="1829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294" y="670560"/>
            <a:ext cx="4108026" cy="6502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Goal of the Project: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174" y="1398589"/>
            <a:ext cx="8596668" cy="50022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Based on the schema and tables created, is to build a comprehensive Cyber security Attack Detection and Response System that integrates various components to effectively detect, analyze, and respond to security threats. Here's a breakdown of the core objectives of the project: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Attack Detection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Incident Management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Resource Monitoring and Optimization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Threat Intelligence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Security Automation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Reporting and Auditing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879" y="856828"/>
            <a:ext cx="1908003" cy="444036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879" y="1723814"/>
            <a:ext cx="7766936" cy="341037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In The Project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And Final Goal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694" y="487680"/>
            <a:ext cx="2756746" cy="6502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28" y="1296236"/>
            <a:ext cx="9299786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 attacks: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</a:t>
            </a:r>
            <a:r>
              <a:rPr lang="en-US" sz="2000" spc="6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(DoS)</a:t>
            </a:r>
            <a:r>
              <a:rPr lang="en-US" sz="2000" spc="8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0005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(DoS)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resource unavailable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DoS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exhaust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resource's capacity, making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requests.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b="1" spc="-5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6080" y="4206240"/>
            <a:ext cx="4683760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174" y="838547"/>
            <a:ext cx="3721946" cy="619760"/>
          </a:xfrm>
        </p:spPr>
        <p:txBody>
          <a:bodyPr>
            <a:noAutofit/>
          </a:bodyPr>
          <a:lstStyle/>
          <a:p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IN" sz="2400" b="1" spc="-1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attacks:</a:t>
            </a:r>
            <a:b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6880"/>
            <a:ext cx="8781626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Volume-Based Attacks</a:t>
            </a:r>
            <a:r>
              <a:rPr lang="en-US" sz="2000" u="sng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Volume-based attacks flood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with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much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overpowering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unusable. 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Attacks: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 attacks exploit weaknesses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 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server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 Examples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SYN floods and the Ping of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Death.</a:t>
            </a:r>
            <a:endParaRPr lang="en-US" sz="2000" spc="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Application Layer Attacks: Application layer attacks target specific applications or services, causing them to crash or become very slow. 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en-US" sz="1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095" y="806478"/>
            <a:ext cx="4626186" cy="640080"/>
          </a:xfrm>
        </p:spPr>
        <p:txBody>
          <a:bodyPr>
            <a:normAutofit fontScale="90000"/>
          </a:bodyPr>
          <a:lstStyle/>
          <a:p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IN" sz="24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IN" sz="24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technique:</a:t>
            </a:r>
            <a:b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306" y="1597307"/>
            <a:ext cx="10039023" cy="4318276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Flooding</a:t>
            </a:r>
            <a:endParaRPr lang="en-US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Buffer overflow</a:t>
            </a:r>
            <a:endParaRPr lang="en-US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Malformed packets</a:t>
            </a:r>
            <a:endParaRPr lang="en-US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SYN flooding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95" y="701040"/>
            <a:ext cx="5703146" cy="833120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Specifications: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109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SQL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Workbench Shell And Workbench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Min. 4 GB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HDD: Min. 250 GB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654" y="619760"/>
            <a:ext cx="4412826" cy="69088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In The Project: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5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1: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Attack_Detection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Attack detection databases are used to identify and report potential security threats or attacks on a network or system.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2: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Network_Traffic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000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Network_Traffic</a:t>
            </a: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database is a collection of tables that store information related to network traffic, such as data transmitted, source and destination IP addresses, protocols used, and timestamps.</a:t>
            </a: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70" y="653951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3: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System_Resources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System resources refer to the hardware and software components of a computer system that are used to perform tasks and operations.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4: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Incident_Response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Incident response refers to the process of reacting to and managing security incidents within an organization. </a:t>
            </a:r>
            <a:endParaRPr lang="en-US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5: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Security_Information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Security_Information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database is a collection of tables that store information related to security incidents, threats, vulnerabilities, and security measures within an organization. 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Attack_Detection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sz="1800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attacks    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attack_types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sources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detection_rules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alerts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Network_Traffic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traffic 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protocols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ip_addresses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network_devices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traffic_stats</a:t>
            </a:r>
            <a:endParaRPr lang="en-IN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4282</Words>
  <Application>WPS Presentation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Symbol</vt:lpstr>
      <vt:lpstr>Arial</vt:lpstr>
      <vt:lpstr>Calibri</vt:lpstr>
      <vt:lpstr>Times New Roman</vt:lpstr>
      <vt:lpstr>DengXian</vt:lpstr>
      <vt:lpstr>Calibri</vt:lpstr>
      <vt:lpstr>Segoe UI</vt:lpstr>
      <vt:lpstr>Mangal</vt:lpstr>
      <vt:lpstr>Microsoft YaHei</vt:lpstr>
      <vt:lpstr>Arial Unicode MS</vt:lpstr>
      <vt:lpstr>Trebuchet MS</vt:lpstr>
      <vt:lpstr>Segoe Print</vt:lpstr>
      <vt:lpstr>Blue Waves</vt:lpstr>
      <vt:lpstr>PowerPoint 演示文稿</vt:lpstr>
      <vt:lpstr>OUTLINE</vt:lpstr>
      <vt:lpstr>INTRODUCTION</vt:lpstr>
      <vt:lpstr>Types of DoS attacks: </vt:lpstr>
      <vt:lpstr>Common DoS attack technique: </vt:lpstr>
      <vt:lpstr>Software Requirements Specifications: </vt:lpstr>
      <vt:lpstr>Database Used In The Project: </vt:lpstr>
      <vt:lpstr>PowerPoint 演示文稿</vt:lpstr>
      <vt:lpstr>Tables Used In Each Databases: </vt:lpstr>
      <vt:lpstr>Tables Used In Each Databases: </vt:lpstr>
      <vt:lpstr>Tables Used In Each Databases: </vt:lpstr>
      <vt:lpstr>Queries for DOS Attack: </vt:lpstr>
      <vt:lpstr>QUERIES  EXAMPLES:</vt:lpstr>
      <vt:lpstr>QUERIES  EXAMPLES:</vt:lpstr>
      <vt:lpstr>Final Goal of the Project: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Gauri Vetal</dc:creator>
  <cp:lastModifiedBy>HP PAVILLION</cp:lastModifiedBy>
  <cp:revision>6</cp:revision>
  <dcterms:created xsi:type="dcterms:W3CDTF">2024-09-18T09:32:00Z</dcterms:created>
  <dcterms:modified xsi:type="dcterms:W3CDTF">2024-09-18T10:53:15Z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474D8B13BF5A4BCEB9CD2B8ACF9C2B7A_13</vt:lpwstr>
  </property>
  <property fmtid="{D5CDD505-2E9C-101B-9397-08002B2CF9AE}" pid="3" name="KSOProductBuildVer">
    <vt:lpwstr>1033-12.2.0.13472</vt:lpwstr>
  </property>
</Properties>
</file>