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7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2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32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40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4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47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74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5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75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8E14-10C2-24DD-F433-DF152F3B2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24001"/>
            <a:ext cx="6815669" cy="3428999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Library Management System</a:t>
            </a:r>
            <a:b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Guidance</a:t>
            </a:r>
            <a:b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 . Zakir </a:t>
            </a:r>
            <a:r>
              <a:rPr lang="en-IN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Husane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41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8850-600A-B22B-6DF4-ED797062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DATABASES USED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57BD-744F-C15A-F1E0-6123FC05D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 Management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 Management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Circulation Management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Acquisitions Management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Reporting and Analytics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38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0A2C-4EF9-A34A-67D1-F48557DB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Management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D030-A69E-16C8-51B1-7A81C3B3E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Books table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Authors table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Publishers table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Genres table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Book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1946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8EF2-C0E8-7BB0-E1F0-62FF0D2E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Patron Management</a:t>
            </a:r>
            <a:b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543B-25E1-BC3F-CF14-95927099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patrons table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membership_types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patron_membership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patron_fines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patron_payments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53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EAE1-A137-DB1B-8266-858A1228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Circulation Management</a:t>
            </a:r>
            <a:br>
              <a:rPr lang="en-IN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3697-B4AE-B4E3-BBC8-98C33ED2D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checkouts table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table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waitlists table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holds table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checkout_history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07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C5DB-529A-7E0C-FAC8-92234FEA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Acquisitions Management</a:t>
            </a:r>
            <a:br>
              <a:rPr lang="en-IN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B94-9C02-CD1B-2217-F84812A5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 table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vendors table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order_items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receipts table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invoices table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61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9C6E-54D8-D30B-8571-FE365443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Reporting and Analytics</a:t>
            </a:r>
            <a:br>
              <a:rPr lang="en-IN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62F7-7245-B4A8-F7D1-872A3577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circulation_stats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collection_stats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patron_stats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fine_stats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survey_responses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09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A1DD-E04C-D7CB-EB9C-0BE1A5F5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3864188"/>
          </a:xfrm>
        </p:spPr>
        <p:txBody>
          <a:bodyPr>
            <a:normAutofit/>
          </a:bodyPr>
          <a:lstStyle/>
          <a:p>
            <a:r>
              <a:rPr lang="en-US" sz="88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946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49</TotalTime>
  <Words>118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Gallery</vt:lpstr>
      <vt:lpstr>Simple Library Management System  Under the Guidance Prof . Zakir Husane</vt:lpstr>
      <vt:lpstr>DATABASES USED</vt:lpstr>
      <vt:lpstr>Book Management </vt:lpstr>
      <vt:lpstr>Patron Management </vt:lpstr>
      <vt:lpstr>Circulation Management </vt:lpstr>
      <vt:lpstr>Acquisitions Management </vt:lpstr>
      <vt:lpstr>Reporting and Analytics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Rani Thorat</dc:creator>
  <cp:lastModifiedBy>Renuka Chavan</cp:lastModifiedBy>
  <cp:revision>9</cp:revision>
  <dcterms:created xsi:type="dcterms:W3CDTF">2024-09-17T15:30:59Z</dcterms:created>
  <dcterms:modified xsi:type="dcterms:W3CDTF">2024-09-19T04:33:54Z</dcterms:modified>
</cp:coreProperties>
</file>