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9142-EA28-4496-A82D-058E97B89C3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F497-F272-410B-8CAE-B3429B9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9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 Smart Home structure</a:t>
            </a:r>
            <a:endParaRPr lang="en-US" dirty="0"/>
          </a:p>
        </p:txBody>
      </p:sp>
      <p:pic>
        <p:nvPicPr>
          <p:cNvPr id="55" name="Content Placeholder 5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734800" cy="50739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4D4B-9D8D-4202-892C-E63FCD0E5C41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5500-F091-4512-A524-23E0F4D91FDA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Arrow Connector 5"/>
          <p:cNvCxnSpPr>
            <a:stCxn id="55" idx="1"/>
          </p:cNvCxnSpPr>
          <p:nvPr/>
        </p:nvCxnSpPr>
        <p:spPr>
          <a:xfrm flipH="1" flipV="1">
            <a:off x="1066800" y="3124200"/>
            <a:ext cx="381000" cy="555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819400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Sensing devices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2057400"/>
            <a:ext cx="533400" cy="44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1492787"/>
            <a:ext cx="2837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Processing and transmitting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system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7799" y="3402078"/>
            <a:ext cx="2837123" cy="307492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6200" y="1466605"/>
            <a:ext cx="3124200" cy="3074921"/>
          </a:xfrm>
          <a:prstGeom prst="ellips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06877" y="3596499"/>
            <a:ext cx="2837123" cy="3074921"/>
          </a:xfrm>
          <a:prstGeom prst="ellipse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>
            <a:stCxn id="55" idx="3"/>
          </p:cNvCxnSpPr>
          <p:nvPr/>
        </p:nvCxnSpPr>
        <p:spPr>
          <a:xfrm flipH="1" flipV="1">
            <a:off x="8001000" y="2622871"/>
            <a:ext cx="181600" cy="1057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76278" y="1976540"/>
            <a:ext cx="1231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Interactive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devices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Introduction: Smart Home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Viet Binh</dc:creator>
  <cp:lastModifiedBy>Pham Viet Binh</cp:lastModifiedBy>
  <cp:revision>1</cp:revision>
  <dcterms:created xsi:type="dcterms:W3CDTF">2015-11-14T21:24:13Z</dcterms:created>
  <dcterms:modified xsi:type="dcterms:W3CDTF">2015-11-14T21:25:54Z</dcterms:modified>
</cp:coreProperties>
</file>