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1" r:id="rId9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7" autoAdjust="0"/>
    <p:restoredTop sz="94316"/>
  </p:normalViewPr>
  <p:slideViewPr>
    <p:cSldViewPr snapToGrid="0">
      <p:cViewPr varScale="1">
        <p:scale>
          <a:sx n="65" d="100"/>
          <a:sy n="65" d="100"/>
        </p:scale>
        <p:origin x="11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5DBB2-F88E-45C4-AA66-B3659490155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5897B-7F8E-428F-8162-B29C6C1E4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3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83BB-6C3F-3448-8E85-936334531D6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03397-3AE6-9746-9A4C-E035A799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2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03397-3AE6-9746-9A4C-E035A7993F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59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03397-3AE6-9746-9A4C-E035A7993F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7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03397-3AE6-9746-9A4C-E035A7993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7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445" y="1435562"/>
            <a:ext cx="10657115" cy="1381125"/>
          </a:xfr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54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769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31DB0428-7B89-48B1-BFEB-934444E253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Oklahoma State University Seal.sv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667" y="576897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9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9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8089"/>
            <a:ext cx="12192000" cy="9201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929"/>
            <a:ext cx="10515600" cy="886282"/>
          </a:xfrm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599"/>
            <a:ext cx="1051560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26" name="Picture 2" descr="Oklahoma State University Seal.sv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151" y="576897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9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7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5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8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6900" y="64928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fld id="{31DB0428-7B89-48B1-BFEB-934444E253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4-157-41-88.compute-1.amazonaws.com/indexProvider.html" TargetMode="External"/><Relationship Id="rId2" Type="http://schemas.openxmlformats.org/officeDocument/2006/relationships/hyperlink" Target="http://ec2-54-157-41-88.compute-1.amazonaws.com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4-157-41-88.compute-1.amazonaws.com/indexProvider.html" TargetMode="External"/><Relationship Id="rId2" Type="http://schemas.openxmlformats.org/officeDocument/2006/relationships/hyperlink" Target="http://ec2-54-157-41-88.compute-1.amazonaws.com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441" y="1299017"/>
            <a:ext cx="10657115" cy="2140119"/>
          </a:xfrm>
        </p:spPr>
        <p:txBody>
          <a:bodyPr>
            <a:noAutofit/>
          </a:bodyPr>
          <a:lstStyle/>
          <a:p>
            <a:r>
              <a:rPr lang="en-US" sz="4800" dirty="0" smtClean="0"/>
              <a:t>Rural</a:t>
            </a:r>
            <a:r>
              <a:rPr lang="en-US" sz="4800" b="1" dirty="0" smtClean="0"/>
              <a:t>Care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An innovative IoT-based solution </a:t>
            </a:r>
            <a:br>
              <a:rPr lang="en-US" sz="4800" dirty="0" smtClean="0"/>
            </a:br>
            <a:r>
              <a:rPr lang="en-US" sz="4800" dirty="0" smtClean="0"/>
              <a:t>for rural healthcare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3737855"/>
            <a:ext cx="9144000" cy="195810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Minh Pham </a:t>
            </a:r>
            <a:r>
              <a:rPr lang="en-US" dirty="0" smtClean="0"/>
              <a:t>and </a:t>
            </a:r>
            <a:r>
              <a:rPr lang="en-US" b="1" dirty="0" smtClean="0"/>
              <a:t>Tuan Nguyen</a:t>
            </a:r>
            <a:endParaRPr lang="en-US" b="1" dirty="0" smtClean="0"/>
          </a:p>
          <a:p>
            <a:r>
              <a:rPr lang="en-US" dirty="0" smtClean="0"/>
              <a:t>OSU Cowboy Team</a:t>
            </a:r>
            <a:endParaRPr lang="en-US" dirty="0" smtClean="0"/>
          </a:p>
          <a:p>
            <a:r>
              <a:rPr lang="en-US" dirty="0" smtClean="0"/>
              <a:t>Oklahoma State University</a:t>
            </a:r>
          </a:p>
          <a:p>
            <a:r>
              <a:rPr lang="en-US" dirty="0" smtClean="0"/>
              <a:t>Stillwater OK, 74078 </a:t>
            </a:r>
            <a:r>
              <a:rPr lang="en-US" dirty="0" smtClean="0"/>
              <a:t>USA</a:t>
            </a:r>
          </a:p>
          <a:p>
            <a:r>
              <a:rPr lang="en-US" dirty="0" smtClean="0"/>
              <a:t>November 16, 2017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47885" y="319375"/>
            <a:ext cx="6764593" cy="605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2736" y="616404"/>
            <a:ext cx="430652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>
              <a:lnSpc>
                <a:spcPct val="70000"/>
              </a:lnSpc>
              <a:spcBef>
                <a:spcPts val="1000"/>
              </a:spcBef>
            </a:pPr>
            <a:r>
              <a:rPr lang="en-US" sz="2500" dirty="0"/>
              <a:t>AWS IoTs App Challenge 2017</a:t>
            </a:r>
            <a:endParaRPr lang="en-US" sz="25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725" y="6066174"/>
            <a:ext cx="1847850" cy="371475"/>
          </a:xfrm>
          <a:prstGeom prst="rect">
            <a:avLst/>
          </a:prstGeom>
        </p:spPr>
      </p:pic>
      <p:pic>
        <p:nvPicPr>
          <p:cNvPr id="1030" name="Picture 6" descr="Image result for aw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025" y="5505479"/>
            <a:ext cx="1658477" cy="93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Motivation</a:t>
            </a:r>
          </a:p>
          <a:p>
            <a:r>
              <a:rPr lang="en-US" sz="2800" dirty="0" smtClean="0"/>
              <a:t>RuralCare – an </a:t>
            </a:r>
            <a:r>
              <a:rPr lang="en-US" sz="2800" dirty="0" smtClean="0"/>
              <a:t>game changer in rural healthcare</a:t>
            </a:r>
            <a:endParaRPr lang="en-US" sz="2800" dirty="0" smtClean="0"/>
          </a:p>
          <a:p>
            <a:r>
              <a:rPr lang="en-US" sz="2800" dirty="0" smtClean="0"/>
              <a:t>Implementation</a:t>
            </a:r>
          </a:p>
          <a:p>
            <a:r>
              <a:rPr lang="en-US" sz="2800" dirty="0" smtClean="0"/>
              <a:t>Demonstration</a:t>
            </a:r>
          </a:p>
          <a:p>
            <a:r>
              <a:rPr lang="en-US" sz="2800" dirty="0" smtClean="0"/>
              <a:t>Conclusion &amp; Future Work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7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RuralCare -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4" y="1185861"/>
            <a:ext cx="7580672" cy="5201424"/>
          </a:xfrm>
        </p:spPr>
      </p:pic>
      <p:sp>
        <p:nvSpPr>
          <p:cNvPr id="8" name="TextBox 7"/>
          <p:cNvSpPr txBox="1"/>
          <p:nvPr/>
        </p:nvSpPr>
        <p:spPr>
          <a:xfrm>
            <a:off x="7870723" y="1267944"/>
            <a:ext cx="432127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RuralCare </a:t>
            </a:r>
            <a:r>
              <a:rPr lang="en-US" sz="2400" dirty="0"/>
              <a:t>aims at providing a home health service which </a:t>
            </a:r>
            <a:r>
              <a:rPr lang="en-US" sz="2400" dirty="0" smtClean="0"/>
              <a:t>has following features: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Monitor </a:t>
            </a:r>
            <a:r>
              <a:rPr lang="en-US" sz="2000" dirty="0"/>
              <a:t>biomedical data of human.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Detect body activities via motion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Monitor hydration via drinking sound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Monitor negative emotion via heart signal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Provide doctors/caregivers a visually real-time health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Provide healthcare delivery via video call from doctors or home robot assistant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619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0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Rural Resident:</a:t>
            </a:r>
          </a:p>
          <a:p>
            <a:pPr lvl="1"/>
            <a:r>
              <a:rPr lang="en-US" sz="2400" dirty="0">
                <a:hlinkClick r:id="rId2"/>
              </a:rPr>
              <a:t>http://ec2-54-157-41-88.compute-1.amazonaws.com/index.html</a:t>
            </a:r>
            <a:endParaRPr lang="en-US" sz="2400" dirty="0"/>
          </a:p>
          <a:p>
            <a:r>
              <a:rPr lang="en-US" sz="2800" dirty="0" smtClean="0"/>
              <a:t>For Caregiver/Provider: </a:t>
            </a:r>
          </a:p>
          <a:p>
            <a:pPr lvl="1"/>
            <a:r>
              <a:rPr lang="en-US" sz="2400" dirty="0">
                <a:hlinkClick r:id="rId3"/>
              </a:rPr>
              <a:t>http://ec2-54-157-41-88.compute-1.amazonaws.com/indexProvider.html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Rural Resident:</a:t>
            </a:r>
          </a:p>
          <a:p>
            <a:pPr lvl="1"/>
            <a:r>
              <a:rPr lang="en-US" sz="2400" dirty="0">
                <a:hlinkClick r:id="rId2"/>
              </a:rPr>
              <a:t>http://ec2-54-157-41-88.compute-1.amazonaws.com/index.html</a:t>
            </a:r>
            <a:endParaRPr lang="en-US" sz="2400" dirty="0"/>
          </a:p>
          <a:p>
            <a:r>
              <a:rPr lang="en-US" sz="2800" dirty="0" smtClean="0"/>
              <a:t>For Caregiver/Provider: </a:t>
            </a:r>
          </a:p>
          <a:p>
            <a:pPr lvl="1"/>
            <a:r>
              <a:rPr lang="en-US" sz="2400" dirty="0">
                <a:hlinkClick r:id="rId3"/>
              </a:rPr>
              <a:t>http://ec2-54-157-41-88.compute-1.amazonaws.com/indexProvider.html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0428-7B89-48B1-BFEB-934444E253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84565" y="2016475"/>
            <a:ext cx="10657115" cy="138112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8352</TotalTime>
  <Words>146</Words>
  <Application>Microsoft Office PowerPoint</Application>
  <PresentationFormat>Widescreen</PresentationFormat>
  <Paragraphs>43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RuralCare An innovative IoT-based solution  for rural healthcare</vt:lpstr>
      <vt:lpstr>Outline</vt:lpstr>
      <vt:lpstr>Motivation</vt:lpstr>
      <vt:lpstr>RuralCare - Overview</vt:lpstr>
      <vt:lpstr>Implementation</vt:lpstr>
      <vt:lpstr>Demonstration</vt:lpstr>
      <vt:lpstr>Conclusion &amp; Future Work</vt:lpstr>
      <vt:lpstr>Thank you!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Nguyen</dc:creator>
  <cp:lastModifiedBy>Tuan Nguyen</cp:lastModifiedBy>
  <cp:revision>260</cp:revision>
  <cp:lastPrinted>2017-10-31T05:52:51Z</cp:lastPrinted>
  <dcterms:created xsi:type="dcterms:W3CDTF">2017-05-03T14:44:48Z</dcterms:created>
  <dcterms:modified xsi:type="dcterms:W3CDTF">2017-11-16T23:31:04Z</dcterms:modified>
</cp:coreProperties>
</file>