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2" r:id="rId3"/>
    <p:sldId id="271" r:id="rId4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7" autoAdjust="0"/>
    <p:restoredTop sz="94316"/>
  </p:normalViewPr>
  <p:slideViewPr>
    <p:cSldViewPr snapToGrid="0">
      <p:cViewPr varScale="1">
        <p:scale>
          <a:sx n="65" d="100"/>
          <a:sy n="65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5DBB2-F88E-45C4-AA66-B3659490155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5897B-7F8E-428F-8162-B29C6C1E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83BB-6C3F-3448-8E85-936334531D6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03397-3AE6-9746-9A4C-E035A799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2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03397-3AE6-9746-9A4C-E035A7993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5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03397-3AE6-9746-9A4C-E035A7993F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03397-3AE6-9746-9A4C-E035A7993F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7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45" y="1435562"/>
            <a:ext cx="10657115" cy="1381125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69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31DB0428-7B89-48B1-BFEB-934444E253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Oklahoma State University Seal.sv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667" y="57689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9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8089"/>
            <a:ext cx="12192000" cy="920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929"/>
            <a:ext cx="10515600" cy="886282"/>
          </a:xfrm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599"/>
            <a:ext cx="1051560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 descr="Oklahoma State University Seal.sv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1" y="57689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5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6900" y="64928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fld id="{31DB0428-7B89-48B1-BFEB-934444E253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41" y="1299017"/>
            <a:ext cx="10657115" cy="2140119"/>
          </a:xfrm>
        </p:spPr>
        <p:txBody>
          <a:bodyPr>
            <a:noAutofit/>
          </a:bodyPr>
          <a:lstStyle/>
          <a:p>
            <a:r>
              <a:rPr lang="en-US" sz="4800" dirty="0" smtClean="0"/>
              <a:t>Rural</a:t>
            </a:r>
            <a:r>
              <a:rPr lang="en-US" sz="4800" b="1" dirty="0" smtClean="0"/>
              <a:t>Care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An innovative IoT-based solution for rural residents and health providers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737855"/>
            <a:ext cx="9144000" cy="195810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Minh Pham </a:t>
            </a:r>
            <a:r>
              <a:rPr lang="en-US" dirty="0" smtClean="0"/>
              <a:t>and </a:t>
            </a:r>
            <a:r>
              <a:rPr lang="en-US" b="1" dirty="0" smtClean="0"/>
              <a:t>Tuan Nguyen</a:t>
            </a:r>
            <a:endParaRPr lang="en-US" b="1" dirty="0" smtClean="0"/>
          </a:p>
          <a:p>
            <a:r>
              <a:rPr lang="en-US" dirty="0" smtClean="0"/>
              <a:t>OSU Cowboy Team</a:t>
            </a:r>
            <a:endParaRPr lang="en-US" dirty="0" smtClean="0"/>
          </a:p>
          <a:p>
            <a:r>
              <a:rPr lang="en-US" dirty="0" smtClean="0"/>
              <a:t>Oklahoma State University</a:t>
            </a:r>
          </a:p>
          <a:p>
            <a:r>
              <a:rPr lang="en-US" dirty="0" smtClean="0"/>
              <a:t>Stillwater OK, 74078 </a:t>
            </a:r>
            <a:r>
              <a:rPr lang="en-US" dirty="0" smtClean="0"/>
              <a:t>USA</a:t>
            </a:r>
          </a:p>
          <a:p>
            <a:r>
              <a:rPr lang="en-US" dirty="0" smtClean="0"/>
              <a:t>November 16, 2017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47885" y="319375"/>
            <a:ext cx="6764593" cy="605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2736" y="616404"/>
            <a:ext cx="430652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>
              <a:lnSpc>
                <a:spcPct val="70000"/>
              </a:lnSpc>
              <a:spcBef>
                <a:spcPts val="1000"/>
              </a:spcBef>
            </a:pPr>
            <a:r>
              <a:rPr lang="en-US" sz="2500" dirty="0"/>
              <a:t>AWS IoTs App Challenge 2017</a:t>
            </a:r>
            <a:endParaRPr lang="en-US" sz="2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725" y="6066174"/>
            <a:ext cx="1847850" cy="371475"/>
          </a:xfrm>
          <a:prstGeom prst="rect">
            <a:avLst/>
          </a:prstGeom>
        </p:spPr>
      </p:pic>
      <p:pic>
        <p:nvPicPr>
          <p:cNvPr id="1030" name="Picture 6" descr="Image result for aw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25" y="5505479"/>
            <a:ext cx="1658477" cy="93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RuralCare – an </a:t>
            </a:r>
            <a:r>
              <a:rPr lang="en-US" dirty="0" smtClean="0"/>
              <a:t>game changer in rural healthcare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Conclusion &amp; Future Work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84565" y="2016475"/>
            <a:ext cx="10657115" cy="13811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8234</TotalTime>
  <Words>49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RuralCare An innovative IoT-based solution for rural residents and health providers</vt:lpstr>
      <vt:lpstr>Outline</vt:lpstr>
      <vt:lpstr>Thank you!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Nguyen</dc:creator>
  <cp:lastModifiedBy>Tuan Nguyen</cp:lastModifiedBy>
  <cp:revision>256</cp:revision>
  <cp:lastPrinted>2017-10-31T05:52:51Z</cp:lastPrinted>
  <dcterms:created xsi:type="dcterms:W3CDTF">2017-05-03T14:44:48Z</dcterms:created>
  <dcterms:modified xsi:type="dcterms:W3CDTF">2017-11-16T21:33:25Z</dcterms:modified>
</cp:coreProperties>
</file>