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1" r:id="rId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7" autoAdjust="0"/>
    <p:restoredTop sz="94316"/>
  </p:normalViewPr>
  <p:slideViewPr>
    <p:cSldViewPr snapToGrid="0">
      <p:cViewPr varScale="1">
        <p:scale>
          <a:sx n="65" d="100"/>
          <a:sy n="65" d="100"/>
        </p:scale>
        <p:origin x="1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5DBB2-F88E-45C4-AA66-B3659490155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5897B-7F8E-428F-8162-B29C6C1E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83BB-6C3F-3448-8E85-936334531D6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03397-3AE6-9746-9A4C-E035A799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2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7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5" y="1435562"/>
            <a:ext cx="10657115" cy="1381125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69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31DB0428-7B89-48B1-BFEB-934444E253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Oklahoma State University Seal.sv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667" y="57689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8089"/>
            <a:ext cx="12192000" cy="920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29"/>
            <a:ext cx="10515600" cy="886282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599"/>
            <a:ext cx="1051560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 descr="Oklahoma State University Seal.sv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1" y="57689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6900" y="64928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fld id="{31DB0428-7B89-48B1-BFEB-934444E253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57-41-88.compute-1.amazonaws.com/indexProvider.html" TargetMode="External"/><Relationship Id="rId2" Type="http://schemas.openxmlformats.org/officeDocument/2006/relationships/hyperlink" Target="http://ec2-54-157-41-88.compute-1.amazonaws.com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1" y="1299017"/>
            <a:ext cx="10657115" cy="2140119"/>
          </a:xfrm>
        </p:spPr>
        <p:txBody>
          <a:bodyPr>
            <a:noAutofit/>
          </a:bodyPr>
          <a:lstStyle/>
          <a:p>
            <a:r>
              <a:rPr lang="en-US" sz="4800" dirty="0" smtClean="0"/>
              <a:t>Rural</a:t>
            </a:r>
            <a:r>
              <a:rPr lang="en-US" sz="4800" b="1" dirty="0" smtClean="0"/>
              <a:t>Care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An innovative IoT-based solution </a:t>
            </a:r>
            <a:br>
              <a:rPr lang="en-US" sz="4800" dirty="0" smtClean="0"/>
            </a:br>
            <a:r>
              <a:rPr lang="en-US" sz="4800" dirty="0" smtClean="0"/>
              <a:t>for rural healthcare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737855"/>
            <a:ext cx="9144000" cy="195810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Minh Pham </a:t>
            </a:r>
            <a:r>
              <a:rPr lang="en-US" dirty="0" smtClean="0"/>
              <a:t>and </a:t>
            </a:r>
            <a:r>
              <a:rPr lang="en-US" b="1" dirty="0" smtClean="0"/>
              <a:t>Tuan Nguyen</a:t>
            </a:r>
            <a:endParaRPr lang="en-US" b="1" dirty="0" smtClean="0"/>
          </a:p>
          <a:p>
            <a:r>
              <a:rPr lang="en-US" dirty="0" smtClean="0"/>
              <a:t>OSU Go Pokes Team</a:t>
            </a:r>
            <a:endParaRPr lang="en-US" dirty="0" smtClean="0"/>
          </a:p>
          <a:p>
            <a:r>
              <a:rPr lang="en-US" dirty="0" smtClean="0"/>
              <a:t>Oklahoma State University</a:t>
            </a:r>
          </a:p>
          <a:p>
            <a:r>
              <a:rPr lang="en-US" dirty="0" smtClean="0"/>
              <a:t>Stillwater OK, 74078 </a:t>
            </a:r>
            <a:r>
              <a:rPr lang="en-US" dirty="0" smtClean="0"/>
              <a:t>USA</a:t>
            </a:r>
          </a:p>
          <a:p>
            <a:r>
              <a:rPr lang="en-US" dirty="0" smtClean="0"/>
              <a:t>November 16, 2017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47885" y="319375"/>
            <a:ext cx="6764593" cy="605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2736" y="616404"/>
            <a:ext cx="430652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>
              <a:lnSpc>
                <a:spcPct val="70000"/>
              </a:lnSpc>
              <a:spcBef>
                <a:spcPts val="1000"/>
              </a:spcBef>
            </a:pPr>
            <a:r>
              <a:rPr lang="en-US" sz="2500" dirty="0"/>
              <a:t>AWS IoTs App Challenge 2017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725" y="6066174"/>
            <a:ext cx="1847850" cy="371475"/>
          </a:xfrm>
          <a:prstGeom prst="rect">
            <a:avLst/>
          </a:prstGeom>
        </p:spPr>
      </p:pic>
      <p:pic>
        <p:nvPicPr>
          <p:cNvPr id="1030" name="Picture 6" descr="Image result for a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25" y="5505479"/>
            <a:ext cx="1658477" cy="93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RuralCare – an </a:t>
            </a:r>
            <a:r>
              <a:rPr lang="en-US" dirty="0" smtClean="0"/>
              <a:t>game changer in rural healthcare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Conclusion &amp; Future 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At the time of 2010, almost </a:t>
            </a:r>
            <a:r>
              <a:rPr lang="en-US" sz="2800" b="1" dirty="0"/>
              <a:t>60 million</a:t>
            </a:r>
            <a:r>
              <a:rPr lang="en-US" sz="2800" dirty="0"/>
              <a:t> people, about </a:t>
            </a:r>
            <a:r>
              <a:rPr lang="en-US" sz="2800" b="1" dirty="0" smtClean="0"/>
              <a:t>19%</a:t>
            </a:r>
            <a:r>
              <a:rPr lang="en-US" sz="2800" dirty="0" smtClean="0"/>
              <a:t> </a:t>
            </a:r>
            <a:r>
              <a:rPr lang="en-US" sz="2800" dirty="0"/>
              <a:t>of the population, lived in rural areas of the United States. </a:t>
            </a:r>
            <a:endParaRPr lang="en-US" sz="2800" dirty="0" smtClean="0"/>
          </a:p>
          <a:p>
            <a:r>
              <a:rPr lang="en-US" sz="2800" dirty="0"/>
              <a:t>Rural residents have </a:t>
            </a:r>
            <a:r>
              <a:rPr lang="en-US" sz="2800" b="1" dirty="0"/>
              <a:t>greater transportation difficulties </a:t>
            </a:r>
            <a:r>
              <a:rPr lang="en-US" sz="2800" dirty="0"/>
              <a:t>reaching health care providers, often traveling great distances to reach a doctor or </a:t>
            </a:r>
            <a:r>
              <a:rPr lang="en-US" sz="2800" dirty="0" smtClean="0"/>
              <a:t>hospital</a:t>
            </a:r>
          </a:p>
          <a:p>
            <a:r>
              <a:rPr lang="en-US" sz="2800" dirty="0" smtClean="0"/>
              <a:t>Rural </a:t>
            </a:r>
            <a:r>
              <a:rPr lang="en-US" sz="2800" dirty="0"/>
              <a:t>residents tend to be </a:t>
            </a:r>
            <a:r>
              <a:rPr lang="en-US" sz="2800" b="1" dirty="0" smtClean="0"/>
              <a:t>poorer</a:t>
            </a:r>
          </a:p>
          <a:p>
            <a:r>
              <a:rPr lang="en-US" sz="2800" dirty="0"/>
              <a:t>The situation is even worse in Oklahoma, with </a:t>
            </a:r>
            <a:r>
              <a:rPr lang="en-US" sz="2800" b="1" dirty="0"/>
              <a:t>30%</a:t>
            </a:r>
            <a:r>
              <a:rPr lang="en-US" sz="2800" dirty="0"/>
              <a:t> of the population living in rural areas. “It takes a long time to get anywhere from </a:t>
            </a:r>
            <a:r>
              <a:rPr lang="en-US" sz="2800" dirty="0" smtClean="0"/>
              <a:t>Eufaula”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Therefore</a:t>
            </a:r>
            <a:r>
              <a:rPr lang="en-US" sz="2800" dirty="0"/>
              <a:t>, there is a </a:t>
            </a:r>
            <a:r>
              <a:rPr lang="en-US" sz="2800" b="1" dirty="0"/>
              <a:t>strong need for an innovative solution </a:t>
            </a:r>
            <a:r>
              <a:rPr lang="en-US" sz="2800" dirty="0"/>
              <a:t>to help </a:t>
            </a:r>
            <a:r>
              <a:rPr lang="en-US" sz="2800" b="1" dirty="0"/>
              <a:t>rural residents </a:t>
            </a:r>
            <a:r>
              <a:rPr lang="en-US" sz="2800" dirty="0"/>
              <a:t>in Oklahoma and in America to </a:t>
            </a:r>
            <a:r>
              <a:rPr lang="en-US" sz="2800" dirty="0" smtClean="0"/>
              <a:t>access high quality </a:t>
            </a:r>
            <a:r>
              <a:rPr lang="en-US" sz="2800" b="1" dirty="0"/>
              <a:t>healthcare services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8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RuralCare -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185861"/>
            <a:ext cx="7580672" cy="5201424"/>
          </a:xfrm>
        </p:spPr>
      </p:pic>
      <p:sp>
        <p:nvSpPr>
          <p:cNvPr id="8" name="TextBox 7"/>
          <p:cNvSpPr txBox="1"/>
          <p:nvPr/>
        </p:nvSpPr>
        <p:spPr>
          <a:xfrm>
            <a:off x="7870723" y="1267944"/>
            <a:ext cx="432127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RuralCare </a:t>
            </a:r>
            <a:r>
              <a:rPr lang="en-US" sz="2400" dirty="0"/>
              <a:t>aims at providing a home health service which </a:t>
            </a:r>
            <a:r>
              <a:rPr lang="en-US" sz="2400" dirty="0" smtClean="0"/>
              <a:t>has following features: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Monitor </a:t>
            </a:r>
            <a:r>
              <a:rPr lang="en-US" sz="2000" dirty="0"/>
              <a:t>biomedical data of human.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Detect body activities via motion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Monitor hydration via drinking sound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Monitor negative emotion via heart signal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 doctors/caregivers a visually real-time health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 healthcare delivery via video call from doctors or home robot assistant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61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Rural Resident:</a:t>
            </a:r>
          </a:p>
          <a:p>
            <a:pPr lvl="1"/>
            <a:r>
              <a:rPr lang="en-US" sz="2400" dirty="0">
                <a:hlinkClick r:id="rId2"/>
              </a:rPr>
              <a:t>http://ec2-54-157-41-88.compute-1.amazonaws.com/index.html</a:t>
            </a:r>
            <a:endParaRPr lang="en-US" sz="2400" dirty="0"/>
          </a:p>
          <a:p>
            <a:r>
              <a:rPr lang="en-US" sz="2800" dirty="0" smtClean="0"/>
              <a:t>For Caregiver/Provider: </a:t>
            </a:r>
          </a:p>
          <a:p>
            <a:pPr lvl="1"/>
            <a:r>
              <a:rPr lang="en-US" sz="2400" dirty="0">
                <a:hlinkClick r:id="rId3"/>
              </a:rPr>
              <a:t>http://ec2-54-157-41-88.compute-1.amazonaws.com/indexProvider.html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prototype for RuralCare system based on AWS IoTs</a:t>
            </a:r>
          </a:p>
          <a:p>
            <a:pPr lvl="1"/>
            <a:r>
              <a:rPr lang="en-US" dirty="0" smtClean="0"/>
              <a:t>Smart Jacket with sensors</a:t>
            </a:r>
          </a:p>
          <a:p>
            <a:pPr lvl="1"/>
            <a:r>
              <a:rPr lang="en-US" dirty="0" smtClean="0"/>
              <a:t>Data synchronization with AWS</a:t>
            </a:r>
          </a:p>
          <a:p>
            <a:pPr lvl="1"/>
            <a:r>
              <a:rPr lang="en-US" dirty="0" err="1" smtClean="0"/>
              <a:t>Webapp</a:t>
            </a:r>
            <a:r>
              <a:rPr lang="en-US" dirty="0" smtClean="0"/>
              <a:t> for Rural Residents and Providers</a:t>
            </a:r>
          </a:p>
          <a:p>
            <a:r>
              <a:rPr lang="en-US" dirty="0" smtClean="0"/>
              <a:t>Future 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84565" y="2016475"/>
            <a:ext cx="10657115" cy="13811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8388</TotalTime>
  <Words>186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RuralCare An innovative IoT-based solution  for rural healthcare</vt:lpstr>
      <vt:lpstr>Outline</vt:lpstr>
      <vt:lpstr>Motivation</vt:lpstr>
      <vt:lpstr>RuralCare - Overview</vt:lpstr>
      <vt:lpstr>Implementation</vt:lpstr>
      <vt:lpstr>Demonstration</vt:lpstr>
      <vt:lpstr>Conclusion &amp; Future Work</vt:lpstr>
      <vt:lpstr>Thank you!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Nguyen</dc:creator>
  <cp:lastModifiedBy>Tuan Nguyen</cp:lastModifiedBy>
  <cp:revision>266</cp:revision>
  <cp:lastPrinted>2017-10-31T05:52:51Z</cp:lastPrinted>
  <dcterms:created xsi:type="dcterms:W3CDTF">2017-05-03T14:44:48Z</dcterms:created>
  <dcterms:modified xsi:type="dcterms:W3CDTF">2017-11-17T00:07:19Z</dcterms:modified>
</cp:coreProperties>
</file>