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63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0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3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17,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etcontest.org/how-to-compete/#important-d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RocketTe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F35F-8D03-118A-6BA7-4CD80C4A8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Rocket Development Plan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hild drawing a rocket on a concrete wall">
            <a:extLst>
              <a:ext uri="{FF2B5EF4-FFF2-40B4-BE49-F238E27FC236}">
                <a16:creationId xmlns:a16="http://schemas.microsoft.com/office/drawing/2014/main" id="{3374A51D-0CB6-BE08-A263-4F1357353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20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A866F-7F0B-9032-F805-07BA86D4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986" y="37574"/>
            <a:ext cx="5437188" cy="1997855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dirty="0"/>
              <a:t>Timelines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8ADC-502C-5ACD-C932-43D248D7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1098"/>
            <a:ext cx="4500562" cy="1400795"/>
          </a:xfrm>
        </p:spPr>
        <p:txBody>
          <a:bodyPr anchor="t">
            <a:normAutofit/>
          </a:bodyPr>
          <a:lstStyle/>
          <a:p>
            <a:r>
              <a:rPr lang="en-US" dirty="0"/>
              <a:t>TARC Official Timeline: </a:t>
            </a:r>
            <a:r>
              <a:rPr lang="en-US" dirty="0">
                <a:hlinkClick r:id="rId2"/>
              </a:rPr>
              <a:t>https://rocketcontest.org/how-to-compete/#important-dates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7D828-F08F-7FAC-A83A-67856CEA6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7295"/>
              </p:ext>
            </p:extLst>
          </p:nvPr>
        </p:nvGraphicFramePr>
        <p:xfrm>
          <a:off x="6001303" y="1871145"/>
          <a:ext cx="4678018" cy="487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009">
                  <a:extLst>
                    <a:ext uri="{9D8B030D-6E8A-4147-A177-3AD203B41FA5}">
                      <a16:colId xmlns:a16="http://schemas.microsoft.com/office/drawing/2014/main" val="636890157"/>
                    </a:ext>
                  </a:extLst>
                </a:gridCol>
                <a:gridCol w="2339009">
                  <a:extLst>
                    <a:ext uri="{9D8B030D-6E8A-4147-A177-3AD203B41FA5}">
                      <a16:colId xmlns:a16="http://schemas.microsoft.com/office/drawing/2014/main" val="271737241"/>
                    </a:ext>
                  </a:extLst>
                </a:gridCol>
              </a:tblGrid>
              <a:tr h="39196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1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Friday, Feb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finished and program diagramed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5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Friday, March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collection and altitude prediction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1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Friday, March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flaps system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Friday, March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flaps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Friday, March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and polishing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7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March 25-26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1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April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Qualification Flight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861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A8C649E-B9B9-5847-DC7B-FCCB7576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18887"/>
              </p:ext>
            </p:extLst>
          </p:nvPr>
        </p:nvGraphicFramePr>
        <p:xfrm>
          <a:off x="745069" y="1061495"/>
          <a:ext cx="46681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050">
                  <a:extLst>
                    <a:ext uri="{9D8B030D-6E8A-4147-A177-3AD203B41FA5}">
                      <a16:colId xmlns:a16="http://schemas.microsoft.com/office/drawing/2014/main" val="636890157"/>
                    </a:ext>
                  </a:extLst>
                </a:gridCol>
                <a:gridCol w="2334050">
                  <a:extLst>
                    <a:ext uri="{9D8B030D-6E8A-4147-A177-3AD203B41FA5}">
                      <a16:colId xmlns:a16="http://schemas.microsoft.com/office/drawing/2014/main" val="271737241"/>
                    </a:ext>
                  </a:extLst>
                </a:gridCol>
              </a:tblGrid>
              <a:tr h="323414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18849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r>
                        <a:rPr lang="en-US" dirty="0"/>
                        <a:t>Friday, Feb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 list finalized AND ordered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56287"/>
                  </a:ext>
                </a:extLst>
              </a:tr>
              <a:tr h="808535">
                <a:tc>
                  <a:txBody>
                    <a:bodyPr/>
                    <a:lstStyle/>
                    <a:p>
                      <a:r>
                        <a:rPr lang="en-US" dirty="0"/>
                        <a:t>Friday, March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models printed (Flaps system finalization)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18806"/>
                  </a:ext>
                </a:extLst>
              </a:tr>
              <a:tr h="1293657">
                <a:tc>
                  <a:txBody>
                    <a:bodyPr/>
                    <a:lstStyle/>
                    <a:p>
                      <a:r>
                        <a:rPr lang="en-US" dirty="0"/>
                        <a:t>Friday, March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Hopefully all parts have arrived - begin assembly.  Flaps system assembly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02535"/>
                  </a:ext>
                </a:extLst>
              </a:tr>
              <a:tr h="323414">
                <a:tc>
                  <a:txBody>
                    <a:bodyPr/>
                    <a:lstStyle/>
                    <a:p>
                      <a:r>
                        <a:rPr lang="en-US" dirty="0"/>
                        <a:t>Friday, March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Rocket Assembly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36450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r>
                        <a:rPr lang="en-US" dirty="0"/>
                        <a:t>Friday, March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Rocket needs to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71043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r>
                        <a:rPr lang="en-US" dirty="0"/>
                        <a:t>March 25-26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flight and calibration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13371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April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Qualification Flight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86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DE0BC0-8B75-F3DE-43B5-AF29B45D2514}"/>
              </a:ext>
            </a:extLst>
          </p:cNvPr>
          <p:cNvSpPr txBox="1"/>
          <p:nvPr/>
        </p:nvSpPr>
        <p:spPr>
          <a:xfrm>
            <a:off x="7625252" y="1577898"/>
            <a:ext cx="1430120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466E8-BEF0-47C6-B8A3-65F7458BB2C2}"/>
              </a:ext>
            </a:extLst>
          </p:cNvPr>
          <p:cNvSpPr txBox="1"/>
          <p:nvPr/>
        </p:nvSpPr>
        <p:spPr>
          <a:xfrm>
            <a:off x="2364059" y="693505"/>
            <a:ext cx="1430120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55796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D926-D028-A4FB-9B48-CA07E20A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(everyone’s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A679-A294-6704-9396-8C34613E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545137" cy="39796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https://github.com/AWSRocketTeam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Everything should be here.  This includes:</a:t>
            </a:r>
          </a:p>
          <a:p>
            <a:pPr marL="0" indent="0">
              <a:buNone/>
            </a:pPr>
            <a:r>
              <a:rPr lang="en-US" sz="1600" dirty="0"/>
              <a:t>	- Code</a:t>
            </a:r>
          </a:p>
          <a:p>
            <a:pPr marL="0" indent="0">
              <a:buNone/>
            </a:pPr>
            <a:r>
              <a:rPr lang="en-US" sz="1600" dirty="0"/>
              <a:t>	- 3D files</a:t>
            </a:r>
          </a:p>
          <a:p>
            <a:pPr marL="0" indent="0">
              <a:buNone/>
            </a:pPr>
            <a:r>
              <a:rPr lang="en-US" sz="1600" dirty="0"/>
              <a:t>	- Research links and photos of math</a:t>
            </a:r>
          </a:p>
          <a:p>
            <a:pPr marL="0" indent="0">
              <a:buNone/>
            </a:pPr>
            <a:r>
              <a:rPr lang="en-US" sz="1600" dirty="0"/>
              <a:t>	- Electronic schematic files</a:t>
            </a:r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dirty="0" err="1"/>
              <a:t>Ect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These should be saved </a:t>
            </a:r>
            <a:r>
              <a:rPr lang="en-US" sz="1600" b="1" dirty="0"/>
              <a:t>at the end of selective </a:t>
            </a:r>
            <a:r>
              <a:rPr lang="en-US" sz="1600" dirty="0"/>
              <a:t>so that if someone gets sick we can still proceed.  Once we get used to </a:t>
            </a:r>
            <a:r>
              <a:rPr lang="en-US" sz="1600" dirty="0" err="1"/>
              <a:t>github</a:t>
            </a:r>
            <a:r>
              <a:rPr lang="en-US" sz="1600" dirty="0"/>
              <a:t> it is a super fast process to save (only a few seconds).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5266E-4558-DA61-170B-6C99F9D27684}"/>
              </a:ext>
            </a:extLst>
          </p:cNvPr>
          <p:cNvSpPr txBox="1"/>
          <p:nvPr/>
        </p:nvSpPr>
        <p:spPr>
          <a:xfrm>
            <a:off x="6488685" y="2113199"/>
            <a:ext cx="5152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up </a:t>
            </a:r>
            <a:r>
              <a:rPr lang="en-US" dirty="0" err="1"/>
              <a:t>github</a:t>
            </a:r>
            <a:r>
              <a:rPr lang="en-US" dirty="0"/>
              <a:t> together and feel free to ask about any questions but in general once you are set up the commands to save local files are the following: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add 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commit –m “some commit message”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push </a:t>
            </a:r>
          </a:p>
        </p:txBody>
      </p:sp>
    </p:spTree>
    <p:extLst>
      <p:ext uri="{BB962C8B-B14F-4D97-AF65-F5344CB8AC3E}">
        <p14:creationId xmlns:p14="http://schemas.microsoft.com/office/powerpoint/2010/main" val="54428073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267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3DFloatVTI</vt:lpstr>
      <vt:lpstr>Rocket Development Plan</vt:lpstr>
      <vt:lpstr>Timelines</vt:lpstr>
      <vt:lpstr>Github (everyone’s favorite)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Development Plan</dc:title>
  <dc:creator>Joshua Beard</dc:creator>
  <cp:lastModifiedBy>Joshua Beard</cp:lastModifiedBy>
  <cp:revision>4</cp:revision>
  <dcterms:created xsi:type="dcterms:W3CDTF">2023-02-18T06:03:13Z</dcterms:created>
  <dcterms:modified xsi:type="dcterms:W3CDTF">2023-02-18T06:32:42Z</dcterms:modified>
</cp:coreProperties>
</file>