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4" r:id="rId4"/>
    <p:sldId id="265" r:id="rId5"/>
    <p:sldId id="263" r:id="rId6"/>
    <p:sldId id="266" r:id="rId7"/>
    <p:sldId id="259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2"/>
    <p:restoredTop sz="94651"/>
  </p:normalViewPr>
  <p:slideViewPr>
    <p:cSldViewPr snapToGrid="0" snapToObjects="1">
      <p:cViewPr varScale="1">
        <p:scale>
          <a:sx n="72" d="100"/>
          <a:sy n="72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D58-DB0B-314D-9400-60900E790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366091"/>
            <a:ext cx="8791575" cy="148285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Wildfire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DBEB7-D4AA-9D49-9EDF-C3044792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2" y="3524921"/>
            <a:ext cx="8791575" cy="289791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Daniel Lawson - 16036406</a:t>
            </a:r>
          </a:p>
          <a:p>
            <a:pPr algn="ctr"/>
            <a:r>
              <a:rPr lang="en-GB" dirty="0"/>
              <a:t>Georgios Nikolopoulos - 15094873</a:t>
            </a:r>
          </a:p>
          <a:p>
            <a:pPr algn="ctr"/>
            <a:r>
              <a:rPr lang="en-GB" dirty="0"/>
              <a:t>Mandy Lam - 17098370</a:t>
            </a:r>
          </a:p>
          <a:p>
            <a:pPr algn="ctr"/>
            <a:r>
              <a:rPr lang="en-GB" dirty="0"/>
              <a:t>Matt Bowden - 15004384</a:t>
            </a:r>
          </a:p>
          <a:p>
            <a:pPr algn="ctr"/>
            <a:r>
              <a:rPr lang="en-GB" dirty="0"/>
              <a:t>Mohammad Tariq - 16057899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D822-FE1E-407D-9E72-BBF06DA4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5A21-60F5-41EF-BD9A-0F8D98B4B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Node with express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4A0A7-FD7B-41D3-91CE-D4018F66A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Scalability.</a:t>
            </a:r>
          </a:p>
          <a:p>
            <a:r>
              <a:rPr lang="en-US" dirty="0"/>
              <a:t>Easy to learn (single language).</a:t>
            </a:r>
          </a:p>
          <a:p>
            <a:r>
              <a:rPr lang="en-US" dirty="0"/>
              <a:t>Plenty of packages available.</a:t>
            </a:r>
          </a:p>
          <a:p>
            <a:r>
              <a:rPr lang="en-US" dirty="0"/>
              <a:t>Performance.</a:t>
            </a:r>
          </a:p>
          <a:p>
            <a:r>
              <a:rPr lang="en-US" dirty="0"/>
              <a:t>Large community/support.</a:t>
            </a:r>
          </a:p>
          <a:p>
            <a:r>
              <a:rPr lang="en-US" dirty="0"/>
              <a:t>Can not handle high CPU usage.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487F-F4A2-4300-9FA6-B6E0FAA05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Ruby on rails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151E-06E0-4288-8FAC-2295D0B1B6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Full-stack.</a:t>
            </a:r>
          </a:p>
          <a:p>
            <a:r>
              <a:rPr lang="en-US" dirty="0"/>
              <a:t>Code quality.</a:t>
            </a:r>
          </a:p>
          <a:p>
            <a:r>
              <a:rPr lang="en-US" dirty="0"/>
              <a:t>Many libraries (gems).</a:t>
            </a:r>
          </a:p>
          <a:p>
            <a:r>
              <a:rPr lang="en-US" dirty="0"/>
              <a:t>Easy and simple integrated database.</a:t>
            </a:r>
          </a:p>
          <a:p>
            <a:r>
              <a:rPr lang="en-US" dirty="0"/>
              <a:t>Issues (hosting difficulties, low popularity, lack of documentation)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5337-2E04-4D32-BB6B-7B4963CB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Front-end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C1200-B057-437B-BA88-2F1918A84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EJS with bootstrap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72FAF-2EBF-4EB6-8C43-C8C217CB7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Responsive design made easy</a:t>
            </a:r>
          </a:p>
          <a:p>
            <a:r>
              <a:rPr lang="en-US" dirty="0"/>
              <a:t>Modern CSS design as default</a:t>
            </a:r>
          </a:p>
          <a:p>
            <a:r>
              <a:rPr lang="en-US" dirty="0"/>
              <a:t>Huge variety of use cases for inputs </a:t>
            </a:r>
          </a:p>
          <a:p>
            <a:r>
              <a:rPr lang="en-US" dirty="0"/>
              <a:t>Easy data transfer between client and server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A0D44-CBB4-4137-A1D3-773B83E49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Frameworks(React/Angular)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0CEB3-4967-4864-9748-0EA796A209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Real-time updates.</a:t>
            </a:r>
          </a:p>
          <a:p>
            <a:r>
              <a:rPr lang="en-US" dirty="0"/>
              <a:t>Input validation with regular expressions</a:t>
            </a:r>
          </a:p>
          <a:p>
            <a:r>
              <a:rPr lang="en-US" dirty="0"/>
              <a:t>React allows for extreme modularisation.  </a:t>
            </a:r>
          </a:p>
          <a:p>
            <a:r>
              <a:rPr lang="en-GB" dirty="0"/>
              <a:t>Without proper experience, vast amount of research required.</a:t>
            </a:r>
          </a:p>
        </p:txBody>
      </p:sp>
    </p:spTree>
    <p:extLst>
      <p:ext uri="{BB962C8B-B14F-4D97-AF65-F5344CB8AC3E}">
        <p14:creationId xmlns:p14="http://schemas.microsoft.com/office/powerpoint/2010/main" val="10978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7E7-3B67-4B27-A8F9-3FACF568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0CBE-4055-4442-B5BD-C906EEC2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Passport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842EF-1C0D-48DD-99E1-FC871D394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to install (npm).</a:t>
            </a:r>
          </a:p>
          <a:p>
            <a:r>
              <a:rPr lang="en-US" dirty="0"/>
              <a:t>Excellent documentation and tutorials.</a:t>
            </a:r>
          </a:p>
          <a:p>
            <a:r>
              <a:rPr lang="en-US" dirty="0"/>
              <a:t>Very simple to set up and configure.</a:t>
            </a:r>
          </a:p>
          <a:p>
            <a:r>
              <a:rPr lang="en-US" dirty="0"/>
              <a:t>Automatically handles log-in functionality.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78BB7-CB36-4ABA-B836-6E47CE885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Manual implementation 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A6356-7086-4C75-9234-EA838DA1D8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Extremely time consuming.</a:t>
            </a:r>
          </a:p>
          <a:p>
            <a:r>
              <a:rPr lang="en-US" dirty="0"/>
              <a:t>Unsafe, requires implementation of security.</a:t>
            </a:r>
          </a:p>
          <a:p>
            <a:r>
              <a:rPr lang="en-US" dirty="0"/>
              <a:t>Required own client-side validation</a:t>
            </a:r>
          </a:p>
          <a:p>
            <a:r>
              <a:rPr lang="en-US" dirty="0"/>
              <a:t>Does not support node middleware by default.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9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5B83C-248C-48B3-9AA0-ACE6DA0B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Transfer Technologies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6BD6B-724C-4D5F-8D7D-F77439B87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Socket.io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F4D8-AF7C-44F1-82CB-FBF16F346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for instantaneous, real-time transfer of data</a:t>
            </a:r>
            <a:r>
              <a:rPr lang="en-GB" dirty="0"/>
              <a:t>.</a:t>
            </a:r>
          </a:p>
          <a:p>
            <a:r>
              <a:rPr lang="en-GB" dirty="0"/>
              <a:t>Almost entirely removes the need for a database, unless if persistent storage is a requirement.</a:t>
            </a:r>
          </a:p>
          <a:p>
            <a:r>
              <a:rPr lang="en-US" dirty="0"/>
              <a:t>Is not secure by default.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AECE56-8591-4792-A6A8-AA3A6588C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EJS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F09B90-D40C-4F36-9280-C5EE99741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not require client-side scripts.</a:t>
            </a:r>
          </a:p>
          <a:p>
            <a:r>
              <a:rPr lang="en-US" dirty="0"/>
              <a:t>Is much more secure by default (can check if user is logged in before serving).</a:t>
            </a:r>
          </a:p>
          <a:p>
            <a:r>
              <a:rPr lang="en-US" dirty="0"/>
              <a:t>Is not real-time.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08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EDCF-CD04-4B62-BB15-0A4908A2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Persistent Storage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E390-8709-4C8E-8F92-56224837D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Mongo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480EA-EB3C-4D53-9232-2CC265882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collection of JSON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Support multi-dimensional data types </a:t>
            </a:r>
          </a:p>
          <a:p>
            <a:r>
              <a:rPr lang="en-US" dirty="0"/>
              <a:t>Greatest benefit: you are not responsible for defining schema. Only drop in documents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64B4-2B62-47FB-9219-1B70C74C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72B88-80FE-40AF-9DF4-E3FC4DD798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Tables and rows</a:t>
            </a:r>
          </a:p>
          <a:p>
            <a:r>
              <a:rPr lang="en-US" dirty="0"/>
              <a:t>Query language: SQL</a:t>
            </a:r>
          </a:p>
          <a:p>
            <a:r>
              <a:rPr lang="en-US" dirty="0"/>
              <a:t>Greatest benefit: JOIN operation</a:t>
            </a:r>
          </a:p>
          <a:p>
            <a:r>
              <a:rPr lang="en-US" dirty="0"/>
              <a:t>Support transactions</a:t>
            </a:r>
          </a:p>
          <a:p>
            <a:r>
              <a:rPr lang="en-US" dirty="0"/>
              <a:t>Define the table and column before store anything must have row in table must have same column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8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4C54FD-F438-7044-95ED-AD418C1C501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558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The Demo</a:t>
            </a:r>
          </a:p>
        </p:txBody>
      </p:sp>
    </p:spTree>
    <p:extLst>
      <p:ext uri="{BB962C8B-B14F-4D97-AF65-F5344CB8AC3E}">
        <p14:creationId xmlns:p14="http://schemas.microsoft.com/office/powerpoint/2010/main" val="182786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FD52-EFAA-A54B-A89C-E6F3D77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8505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1991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FD935-3D1A-4364-A57B-DFED808E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US" sz="8000" dirty="0">
                <a:solidFill>
                  <a:prstClr val="white"/>
                </a:solidFill>
              </a:rPr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728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1517</TotalTime>
  <Words>325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Wildfire</vt:lpstr>
      <vt:lpstr>Server</vt:lpstr>
      <vt:lpstr>Front-end</vt:lpstr>
      <vt:lpstr>Authentication</vt:lpstr>
      <vt:lpstr>Data Transfer Technologies </vt:lpstr>
      <vt:lpstr>Persistent Storage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</dc:title>
  <dc:creator>akeel tariq</dc:creator>
  <cp:lastModifiedBy>Georgios Nikolopoulos</cp:lastModifiedBy>
  <cp:revision>27</cp:revision>
  <dcterms:created xsi:type="dcterms:W3CDTF">2019-03-11T11:24:19Z</dcterms:created>
  <dcterms:modified xsi:type="dcterms:W3CDTF">2019-03-14T13:25:47Z</dcterms:modified>
</cp:coreProperties>
</file>