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1" r:id="rId9"/>
    <p:sldId id="268" r:id="rId10"/>
    <p:sldId id="263" r:id="rId11"/>
    <p:sldId id="264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3" autoAdjust="0"/>
    <p:restoredTop sz="94660"/>
  </p:normalViewPr>
  <p:slideViewPr>
    <p:cSldViewPr snapToGrid="0">
      <p:cViewPr>
        <p:scale>
          <a:sx n="66" d="100"/>
          <a:sy n="66" d="100"/>
        </p:scale>
        <p:origin x="35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73243B-429E-4E4A-96BD-F48C0F0B623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F7FF77A-D9AA-4AE8-B90B-DB0FE4760076}">
      <dgm:prSet/>
      <dgm:spPr/>
      <dgm:t>
        <a:bodyPr/>
        <a:lstStyle/>
        <a:p>
          <a:r>
            <a:rPr lang="en-US"/>
            <a:t>One Coordinator, routers and end devices.</a:t>
          </a:r>
        </a:p>
      </dgm:t>
    </dgm:pt>
    <dgm:pt modelId="{0CAF9BBE-FE4D-46DE-8E96-BFCF591DD1DD}" type="parTrans" cxnId="{A29A0516-37B2-4448-A9D6-E93E069D7684}">
      <dgm:prSet/>
      <dgm:spPr/>
      <dgm:t>
        <a:bodyPr/>
        <a:lstStyle/>
        <a:p>
          <a:endParaRPr lang="en-US"/>
        </a:p>
      </dgm:t>
    </dgm:pt>
    <dgm:pt modelId="{547B8C00-74CB-46A1-8B7D-7237D51534E7}" type="sibTrans" cxnId="{A29A0516-37B2-4448-A9D6-E93E069D7684}">
      <dgm:prSet/>
      <dgm:spPr/>
      <dgm:t>
        <a:bodyPr/>
        <a:lstStyle/>
        <a:p>
          <a:endParaRPr lang="en-US"/>
        </a:p>
      </dgm:t>
    </dgm:pt>
    <dgm:pt modelId="{E115D566-2C04-44BD-BD7F-413FC13F8148}">
      <dgm:prSet/>
      <dgm:spPr/>
      <dgm:t>
        <a:bodyPr/>
        <a:lstStyle/>
        <a:p>
          <a:r>
            <a:rPr lang="en-US"/>
            <a:t>Wide range</a:t>
          </a:r>
        </a:p>
      </dgm:t>
    </dgm:pt>
    <dgm:pt modelId="{9348EDA6-D93C-4C26-AE1C-647BE73ED717}" type="parTrans" cxnId="{745A7CAC-E222-4337-857D-BCABF9AFCFDB}">
      <dgm:prSet/>
      <dgm:spPr/>
      <dgm:t>
        <a:bodyPr/>
        <a:lstStyle/>
        <a:p>
          <a:endParaRPr lang="en-US"/>
        </a:p>
      </dgm:t>
    </dgm:pt>
    <dgm:pt modelId="{1CCD1337-301D-49F5-9ECA-E91EF2BBB4FA}" type="sibTrans" cxnId="{745A7CAC-E222-4337-857D-BCABF9AFCFDB}">
      <dgm:prSet/>
      <dgm:spPr/>
      <dgm:t>
        <a:bodyPr/>
        <a:lstStyle/>
        <a:p>
          <a:endParaRPr lang="en-US"/>
        </a:p>
      </dgm:t>
    </dgm:pt>
    <dgm:pt modelId="{E10A1D92-954A-4972-B1F2-F9886BB8BC70}">
      <dgm:prSet/>
      <dgm:spPr/>
      <dgm:t>
        <a:bodyPr/>
        <a:lstStyle/>
        <a:p>
          <a:r>
            <a:rPr lang="en-US"/>
            <a:t>Large number of devices with low power consumption.</a:t>
          </a:r>
        </a:p>
      </dgm:t>
    </dgm:pt>
    <dgm:pt modelId="{62A21C3D-E51B-4FB6-8E3A-EA91C39BDD14}" type="parTrans" cxnId="{D8DDDBA8-CD51-48BA-9BBA-629920E032EA}">
      <dgm:prSet/>
      <dgm:spPr/>
      <dgm:t>
        <a:bodyPr/>
        <a:lstStyle/>
        <a:p>
          <a:endParaRPr lang="en-US"/>
        </a:p>
      </dgm:t>
    </dgm:pt>
    <dgm:pt modelId="{DD46700B-14DB-4EDF-B4BE-6818A756171B}" type="sibTrans" cxnId="{D8DDDBA8-CD51-48BA-9BBA-629920E032EA}">
      <dgm:prSet/>
      <dgm:spPr/>
      <dgm:t>
        <a:bodyPr/>
        <a:lstStyle/>
        <a:p>
          <a:endParaRPr lang="en-US"/>
        </a:p>
      </dgm:t>
    </dgm:pt>
    <dgm:pt modelId="{797F5901-BFA2-4478-8342-01DEED3355F8}">
      <dgm:prSet/>
      <dgm:spPr/>
      <dgm:t>
        <a:bodyPr/>
        <a:lstStyle/>
        <a:p>
          <a:r>
            <a:rPr lang="en-US"/>
            <a:t>Long lasting for 3 month.  </a:t>
          </a:r>
        </a:p>
      </dgm:t>
    </dgm:pt>
    <dgm:pt modelId="{1445550F-732E-4751-AE33-58DCF3D4A824}" type="parTrans" cxnId="{36C91CA9-F71F-4251-BC48-05799382EA3E}">
      <dgm:prSet/>
      <dgm:spPr/>
      <dgm:t>
        <a:bodyPr/>
        <a:lstStyle/>
        <a:p>
          <a:endParaRPr lang="en-US"/>
        </a:p>
      </dgm:t>
    </dgm:pt>
    <dgm:pt modelId="{46FBFB5C-DFC1-4ED7-A0FE-153CA1F766B9}" type="sibTrans" cxnId="{36C91CA9-F71F-4251-BC48-05799382EA3E}">
      <dgm:prSet/>
      <dgm:spPr/>
      <dgm:t>
        <a:bodyPr/>
        <a:lstStyle/>
        <a:p>
          <a:endParaRPr lang="en-US"/>
        </a:p>
      </dgm:t>
    </dgm:pt>
    <dgm:pt modelId="{0C8AD5E1-3569-4194-8C28-42E7C7CBCE66}" type="pres">
      <dgm:prSet presAssocID="{1673243B-429E-4E4A-96BD-F48C0F0B623A}" presName="outerComposite" presStyleCnt="0">
        <dgm:presLayoutVars>
          <dgm:chMax val="5"/>
          <dgm:dir/>
          <dgm:resizeHandles val="exact"/>
        </dgm:presLayoutVars>
      </dgm:prSet>
      <dgm:spPr/>
    </dgm:pt>
    <dgm:pt modelId="{2EB66115-60FB-4E32-9C60-E3FC3FE58FFF}" type="pres">
      <dgm:prSet presAssocID="{1673243B-429E-4E4A-96BD-F48C0F0B623A}" presName="dummyMaxCanvas" presStyleCnt="0">
        <dgm:presLayoutVars/>
      </dgm:prSet>
      <dgm:spPr/>
    </dgm:pt>
    <dgm:pt modelId="{5B5325C3-384D-4440-97FB-21BD9803E939}" type="pres">
      <dgm:prSet presAssocID="{1673243B-429E-4E4A-96BD-F48C0F0B623A}" presName="FourNodes_1" presStyleLbl="node1" presStyleIdx="0" presStyleCnt="4">
        <dgm:presLayoutVars>
          <dgm:bulletEnabled val="1"/>
        </dgm:presLayoutVars>
      </dgm:prSet>
      <dgm:spPr/>
    </dgm:pt>
    <dgm:pt modelId="{2F922450-1474-47D3-B6EC-8ED8E6C58AC7}" type="pres">
      <dgm:prSet presAssocID="{1673243B-429E-4E4A-96BD-F48C0F0B623A}" presName="FourNodes_2" presStyleLbl="node1" presStyleIdx="1" presStyleCnt="4">
        <dgm:presLayoutVars>
          <dgm:bulletEnabled val="1"/>
        </dgm:presLayoutVars>
      </dgm:prSet>
      <dgm:spPr/>
    </dgm:pt>
    <dgm:pt modelId="{B9108713-055C-41E5-AB1C-C7B847092C75}" type="pres">
      <dgm:prSet presAssocID="{1673243B-429E-4E4A-96BD-F48C0F0B623A}" presName="FourNodes_3" presStyleLbl="node1" presStyleIdx="2" presStyleCnt="4">
        <dgm:presLayoutVars>
          <dgm:bulletEnabled val="1"/>
        </dgm:presLayoutVars>
      </dgm:prSet>
      <dgm:spPr/>
    </dgm:pt>
    <dgm:pt modelId="{71E86244-8B40-41E8-85DB-D700C9DB842D}" type="pres">
      <dgm:prSet presAssocID="{1673243B-429E-4E4A-96BD-F48C0F0B623A}" presName="FourNodes_4" presStyleLbl="node1" presStyleIdx="3" presStyleCnt="4">
        <dgm:presLayoutVars>
          <dgm:bulletEnabled val="1"/>
        </dgm:presLayoutVars>
      </dgm:prSet>
      <dgm:spPr/>
    </dgm:pt>
    <dgm:pt modelId="{91CF6970-E58E-4A01-B287-AE9AA192F62D}" type="pres">
      <dgm:prSet presAssocID="{1673243B-429E-4E4A-96BD-F48C0F0B623A}" presName="FourConn_1-2" presStyleLbl="fgAccFollowNode1" presStyleIdx="0" presStyleCnt="3">
        <dgm:presLayoutVars>
          <dgm:bulletEnabled val="1"/>
        </dgm:presLayoutVars>
      </dgm:prSet>
      <dgm:spPr/>
    </dgm:pt>
    <dgm:pt modelId="{8D79F3E2-0AA9-4FF5-B65C-233059ECA208}" type="pres">
      <dgm:prSet presAssocID="{1673243B-429E-4E4A-96BD-F48C0F0B623A}" presName="FourConn_2-3" presStyleLbl="fgAccFollowNode1" presStyleIdx="1" presStyleCnt="3">
        <dgm:presLayoutVars>
          <dgm:bulletEnabled val="1"/>
        </dgm:presLayoutVars>
      </dgm:prSet>
      <dgm:spPr/>
    </dgm:pt>
    <dgm:pt modelId="{387883A1-1D10-496C-BE7C-448178FC1BEB}" type="pres">
      <dgm:prSet presAssocID="{1673243B-429E-4E4A-96BD-F48C0F0B623A}" presName="FourConn_3-4" presStyleLbl="fgAccFollowNode1" presStyleIdx="2" presStyleCnt="3">
        <dgm:presLayoutVars>
          <dgm:bulletEnabled val="1"/>
        </dgm:presLayoutVars>
      </dgm:prSet>
      <dgm:spPr/>
    </dgm:pt>
    <dgm:pt modelId="{3F3626D8-6028-4F7C-AF1A-7E2F82B921D4}" type="pres">
      <dgm:prSet presAssocID="{1673243B-429E-4E4A-96BD-F48C0F0B623A}" presName="FourNodes_1_text" presStyleLbl="node1" presStyleIdx="3" presStyleCnt="4">
        <dgm:presLayoutVars>
          <dgm:bulletEnabled val="1"/>
        </dgm:presLayoutVars>
      </dgm:prSet>
      <dgm:spPr/>
    </dgm:pt>
    <dgm:pt modelId="{63FF74A3-5F69-49BD-8549-1AFE5D06A429}" type="pres">
      <dgm:prSet presAssocID="{1673243B-429E-4E4A-96BD-F48C0F0B623A}" presName="FourNodes_2_text" presStyleLbl="node1" presStyleIdx="3" presStyleCnt="4">
        <dgm:presLayoutVars>
          <dgm:bulletEnabled val="1"/>
        </dgm:presLayoutVars>
      </dgm:prSet>
      <dgm:spPr/>
    </dgm:pt>
    <dgm:pt modelId="{40E0C1F8-38E7-4A8C-B377-B8821AA9B82C}" type="pres">
      <dgm:prSet presAssocID="{1673243B-429E-4E4A-96BD-F48C0F0B623A}" presName="FourNodes_3_text" presStyleLbl="node1" presStyleIdx="3" presStyleCnt="4">
        <dgm:presLayoutVars>
          <dgm:bulletEnabled val="1"/>
        </dgm:presLayoutVars>
      </dgm:prSet>
      <dgm:spPr/>
    </dgm:pt>
    <dgm:pt modelId="{EEAA9E67-329C-4F8B-B2C8-917B2F81524F}" type="pres">
      <dgm:prSet presAssocID="{1673243B-429E-4E4A-96BD-F48C0F0B623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29A0516-37B2-4448-A9D6-E93E069D7684}" srcId="{1673243B-429E-4E4A-96BD-F48C0F0B623A}" destId="{2F7FF77A-D9AA-4AE8-B90B-DB0FE4760076}" srcOrd="0" destOrd="0" parTransId="{0CAF9BBE-FE4D-46DE-8E96-BFCF591DD1DD}" sibTransId="{547B8C00-74CB-46A1-8B7D-7237D51534E7}"/>
    <dgm:cxn modelId="{78180929-B937-42FA-8CDE-D910B94E535A}" type="presOf" srcId="{2F7FF77A-D9AA-4AE8-B90B-DB0FE4760076}" destId="{3F3626D8-6028-4F7C-AF1A-7E2F82B921D4}" srcOrd="1" destOrd="0" presId="urn:microsoft.com/office/officeart/2005/8/layout/vProcess5"/>
    <dgm:cxn modelId="{2B23212C-F356-4A02-9EEA-170A58E200D1}" type="presOf" srcId="{797F5901-BFA2-4478-8342-01DEED3355F8}" destId="{EEAA9E67-329C-4F8B-B2C8-917B2F81524F}" srcOrd="1" destOrd="0" presId="urn:microsoft.com/office/officeart/2005/8/layout/vProcess5"/>
    <dgm:cxn modelId="{C8BB733A-02F5-4FEF-B3B4-FAFE50293FFC}" type="presOf" srcId="{DD46700B-14DB-4EDF-B4BE-6818A756171B}" destId="{387883A1-1D10-496C-BE7C-448178FC1BEB}" srcOrd="0" destOrd="0" presId="urn:microsoft.com/office/officeart/2005/8/layout/vProcess5"/>
    <dgm:cxn modelId="{85E2B140-CB7B-48BA-8E82-444752C578B6}" type="presOf" srcId="{547B8C00-74CB-46A1-8B7D-7237D51534E7}" destId="{91CF6970-E58E-4A01-B287-AE9AA192F62D}" srcOrd="0" destOrd="0" presId="urn:microsoft.com/office/officeart/2005/8/layout/vProcess5"/>
    <dgm:cxn modelId="{0B472673-E45F-40E2-92FC-769790CF14D6}" type="presOf" srcId="{E10A1D92-954A-4972-B1F2-F9886BB8BC70}" destId="{B9108713-055C-41E5-AB1C-C7B847092C75}" srcOrd="0" destOrd="0" presId="urn:microsoft.com/office/officeart/2005/8/layout/vProcess5"/>
    <dgm:cxn modelId="{C634AF81-B912-4685-971F-905684AFD478}" type="presOf" srcId="{E115D566-2C04-44BD-BD7F-413FC13F8148}" destId="{63FF74A3-5F69-49BD-8549-1AFE5D06A429}" srcOrd="1" destOrd="0" presId="urn:microsoft.com/office/officeart/2005/8/layout/vProcess5"/>
    <dgm:cxn modelId="{4EB2BD8A-773B-4EE2-8F66-1657DD6FFBA4}" type="presOf" srcId="{E10A1D92-954A-4972-B1F2-F9886BB8BC70}" destId="{40E0C1F8-38E7-4A8C-B377-B8821AA9B82C}" srcOrd="1" destOrd="0" presId="urn:microsoft.com/office/officeart/2005/8/layout/vProcess5"/>
    <dgm:cxn modelId="{E2288F9D-2C0D-4302-9F4B-140E3056EBF2}" type="presOf" srcId="{1673243B-429E-4E4A-96BD-F48C0F0B623A}" destId="{0C8AD5E1-3569-4194-8C28-42E7C7CBCE66}" srcOrd="0" destOrd="0" presId="urn:microsoft.com/office/officeart/2005/8/layout/vProcess5"/>
    <dgm:cxn modelId="{EDD51FA3-0731-430B-8AAF-0444CD8AA9BE}" type="presOf" srcId="{E115D566-2C04-44BD-BD7F-413FC13F8148}" destId="{2F922450-1474-47D3-B6EC-8ED8E6C58AC7}" srcOrd="0" destOrd="0" presId="urn:microsoft.com/office/officeart/2005/8/layout/vProcess5"/>
    <dgm:cxn modelId="{4F9D50A5-5BA6-4AE5-863B-09D109DABF53}" type="presOf" srcId="{797F5901-BFA2-4478-8342-01DEED3355F8}" destId="{71E86244-8B40-41E8-85DB-D700C9DB842D}" srcOrd="0" destOrd="0" presId="urn:microsoft.com/office/officeart/2005/8/layout/vProcess5"/>
    <dgm:cxn modelId="{D8DDDBA8-CD51-48BA-9BBA-629920E032EA}" srcId="{1673243B-429E-4E4A-96BD-F48C0F0B623A}" destId="{E10A1D92-954A-4972-B1F2-F9886BB8BC70}" srcOrd="2" destOrd="0" parTransId="{62A21C3D-E51B-4FB6-8E3A-EA91C39BDD14}" sibTransId="{DD46700B-14DB-4EDF-B4BE-6818A756171B}"/>
    <dgm:cxn modelId="{36C91CA9-F71F-4251-BC48-05799382EA3E}" srcId="{1673243B-429E-4E4A-96BD-F48C0F0B623A}" destId="{797F5901-BFA2-4478-8342-01DEED3355F8}" srcOrd="3" destOrd="0" parTransId="{1445550F-732E-4751-AE33-58DCF3D4A824}" sibTransId="{46FBFB5C-DFC1-4ED7-A0FE-153CA1F766B9}"/>
    <dgm:cxn modelId="{745A7CAC-E222-4337-857D-BCABF9AFCFDB}" srcId="{1673243B-429E-4E4A-96BD-F48C0F0B623A}" destId="{E115D566-2C04-44BD-BD7F-413FC13F8148}" srcOrd="1" destOrd="0" parTransId="{9348EDA6-D93C-4C26-AE1C-647BE73ED717}" sibTransId="{1CCD1337-301D-49F5-9ECA-E91EF2BBB4FA}"/>
    <dgm:cxn modelId="{411868AD-CDB6-4285-8E88-776A0A1D3455}" type="presOf" srcId="{1CCD1337-301D-49F5-9ECA-E91EF2BBB4FA}" destId="{8D79F3E2-0AA9-4FF5-B65C-233059ECA208}" srcOrd="0" destOrd="0" presId="urn:microsoft.com/office/officeart/2005/8/layout/vProcess5"/>
    <dgm:cxn modelId="{5E1BADDB-7ACC-4751-A4AD-5CBB68D97476}" type="presOf" srcId="{2F7FF77A-D9AA-4AE8-B90B-DB0FE4760076}" destId="{5B5325C3-384D-4440-97FB-21BD9803E939}" srcOrd="0" destOrd="0" presId="urn:microsoft.com/office/officeart/2005/8/layout/vProcess5"/>
    <dgm:cxn modelId="{FBB9F69E-1A6C-4A4D-A1DC-AB9047AADCAE}" type="presParOf" srcId="{0C8AD5E1-3569-4194-8C28-42E7C7CBCE66}" destId="{2EB66115-60FB-4E32-9C60-E3FC3FE58FFF}" srcOrd="0" destOrd="0" presId="urn:microsoft.com/office/officeart/2005/8/layout/vProcess5"/>
    <dgm:cxn modelId="{9FE5C9CF-9915-43E0-9846-CFCD9DFF4F60}" type="presParOf" srcId="{0C8AD5E1-3569-4194-8C28-42E7C7CBCE66}" destId="{5B5325C3-384D-4440-97FB-21BD9803E939}" srcOrd="1" destOrd="0" presId="urn:microsoft.com/office/officeart/2005/8/layout/vProcess5"/>
    <dgm:cxn modelId="{B7F6B61F-4AFB-4271-9F76-C5DF73E32E50}" type="presParOf" srcId="{0C8AD5E1-3569-4194-8C28-42E7C7CBCE66}" destId="{2F922450-1474-47D3-B6EC-8ED8E6C58AC7}" srcOrd="2" destOrd="0" presId="urn:microsoft.com/office/officeart/2005/8/layout/vProcess5"/>
    <dgm:cxn modelId="{1BB1A941-D25D-451F-86B9-4FA7AA3A83BA}" type="presParOf" srcId="{0C8AD5E1-3569-4194-8C28-42E7C7CBCE66}" destId="{B9108713-055C-41E5-AB1C-C7B847092C75}" srcOrd="3" destOrd="0" presId="urn:microsoft.com/office/officeart/2005/8/layout/vProcess5"/>
    <dgm:cxn modelId="{5F6E39E7-09F2-407A-97AF-F3D640F6E11B}" type="presParOf" srcId="{0C8AD5E1-3569-4194-8C28-42E7C7CBCE66}" destId="{71E86244-8B40-41E8-85DB-D700C9DB842D}" srcOrd="4" destOrd="0" presId="urn:microsoft.com/office/officeart/2005/8/layout/vProcess5"/>
    <dgm:cxn modelId="{3A273152-709F-4771-9F1A-6D48415F45C2}" type="presParOf" srcId="{0C8AD5E1-3569-4194-8C28-42E7C7CBCE66}" destId="{91CF6970-E58E-4A01-B287-AE9AA192F62D}" srcOrd="5" destOrd="0" presId="urn:microsoft.com/office/officeart/2005/8/layout/vProcess5"/>
    <dgm:cxn modelId="{AFB0F990-1CF2-4C58-8C47-0F9E32BC5609}" type="presParOf" srcId="{0C8AD5E1-3569-4194-8C28-42E7C7CBCE66}" destId="{8D79F3E2-0AA9-4FF5-B65C-233059ECA208}" srcOrd="6" destOrd="0" presId="urn:microsoft.com/office/officeart/2005/8/layout/vProcess5"/>
    <dgm:cxn modelId="{92A67454-57C4-45D8-A7A8-A5353BF4B6B2}" type="presParOf" srcId="{0C8AD5E1-3569-4194-8C28-42E7C7CBCE66}" destId="{387883A1-1D10-496C-BE7C-448178FC1BEB}" srcOrd="7" destOrd="0" presId="urn:microsoft.com/office/officeart/2005/8/layout/vProcess5"/>
    <dgm:cxn modelId="{78D08BE1-3462-49C1-AA07-C28B884619E5}" type="presParOf" srcId="{0C8AD5E1-3569-4194-8C28-42E7C7CBCE66}" destId="{3F3626D8-6028-4F7C-AF1A-7E2F82B921D4}" srcOrd="8" destOrd="0" presId="urn:microsoft.com/office/officeart/2005/8/layout/vProcess5"/>
    <dgm:cxn modelId="{3DE64CA3-E761-42EE-A426-555767E21E25}" type="presParOf" srcId="{0C8AD5E1-3569-4194-8C28-42E7C7CBCE66}" destId="{63FF74A3-5F69-49BD-8549-1AFE5D06A429}" srcOrd="9" destOrd="0" presId="urn:microsoft.com/office/officeart/2005/8/layout/vProcess5"/>
    <dgm:cxn modelId="{52996AA4-168D-450A-8346-900A20FC0FCC}" type="presParOf" srcId="{0C8AD5E1-3569-4194-8C28-42E7C7CBCE66}" destId="{40E0C1F8-38E7-4A8C-B377-B8821AA9B82C}" srcOrd="10" destOrd="0" presId="urn:microsoft.com/office/officeart/2005/8/layout/vProcess5"/>
    <dgm:cxn modelId="{4AD7BECE-ACF7-4B67-B390-5D3EB8A6DEA8}" type="presParOf" srcId="{0C8AD5E1-3569-4194-8C28-42E7C7CBCE66}" destId="{EEAA9E67-329C-4F8B-B2C8-917B2F81524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325C3-384D-4440-97FB-21BD9803E939}">
      <dsp:nvSpPr>
        <dsp:cNvPr id="0" name=""/>
        <dsp:cNvSpPr/>
      </dsp:nvSpPr>
      <dsp:spPr>
        <a:xfrm>
          <a:off x="0" y="0"/>
          <a:ext cx="4989887" cy="10045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One Coordinator, routers and end devices.</a:t>
          </a:r>
        </a:p>
      </dsp:txBody>
      <dsp:txXfrm>
        <a:off x="29423" y="29423"/>
        <a:ext cx="3820975" cy="945738"/>
      </dsp:txXfrm>
    </dsp:sp>
    <dsp:sp modelId="{2F922450-1474-47D3-B6EC-8ED8E6C58AC7}">
      <dsp:nvSpPr>
        <dsp:cNvPr id="0" name=""/>
        <dsp:cNvSpPr/>
      </dsp:nvSpPr>
      <dsp:spPr>
        <a:xfrm>
          <a:off x="417903" y="1187235"/>
          <a:ext cx="4989887" cy="10045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Wide range</a:t>
          </a:r>
        </a:p>
      </dsp:txBody>
      <dsp:txXfrm>
        <a:off x="447326" y="1216658"/>
        <a:ext cx="3860158" cy="945738"/>
      </dsp:txXfrm>
    </dsp:sp>
    <dsp:sp modelId="{B9108713-055C-41E5-AB1C-C7B847092C75}">
      <dsp:nvSpPr>
        <dsp:cNvPr id="0" name=""/>
        <dsp:cNvSpPr/>
      </dsp:nvSpPr>
      <dsp:spPr>
        <a:xfrm>
          <a:off x="829568" y="2374471"/>
          <a:ext cx="4989887" cy="10045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Large number of devices with low power consumption.</a:t>
          </a:r>
        </a:p>
      </dsp:txBody>
      <dsp:txXfrm>
        <a:off x="858991" y="2403894"/>
        <a:ext cx="3866395" cy="945738"/>
      </dsp:txXfrm>
    </dsp:sp>
    <dsp:sp modelId="{71E86244-8B40-41E8-85DB-D700C9DB842D}">
      <dsp:nvSpPr>
        <dsp:cNvPr id="0" name=""/>
        <dsp:cNvSpPr/>
      </dsp:nvSpPr>
      <dsp:spPr>
        <a:xfrm>
          <a:off x="1247471" y="3561706"/>
          <a:ext cx="4989887" cy="10045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Long lasting for 3 month.  </a:t>
          </a:r>
        </a:p>
      </dsp:txBody>
      <dsp:txXfrm>
        <a:off x="1276894" y="3591129"/>
        <a:ext cx="3860158" cy="945738"/>
      </dsp:txXfrm>
    </dsp:sp>
    <dsp:sp modelId="{91CF6970-E58E-4A01-B287-AE9AA192F62D}">
      <dsp:nvSpPr>
        <dsp:cNvPr id="0" name=""/>
        <dsp:cNvSpPr/>
      </dsp:nvSpPr>
      <dsp:spPr>
        <a:xfrm>
          <a:off x="4336907" y="769420"/>
          <a:ext cx="652979" cy="652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483827" y="769420"/>
        <a:ext cx="359139" cy="491367"/>
      </dsp:txXfrm>
    </dsp:sp>
    <dsp:sp modelId="{8D79F3E2-0AA9-4FF5-B65C-233059ECA208}">
      <dsp:nvSpPr>
        <dsp:cNvPr id="0" name=""/>
        <dsp:cNvSpPr/>
      </dsp:nvSpPr>
      <dsp:spPr>
        <a:xfrm>
          <a:off x="4754810" y="1956655"/>
          <a:ext cx="652979" cy="652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901730" y="1956655"/>
        <a:ext cx="359139" cy="491367"/>
      </dsp:txXfrm>
    </dsp:sp>
    <dsp:sp modelId="{387883A1-1D10-496C-BE7C-448178FC1BEB}">
      <dsp:nvSpPr>
        <dsp:cNvPr id="0" name=""/>
        <dsp:cNvSpPr/>
      </dsp:nvSpPr>
      <dsp:spPr>
        <a:xfrm>
          <a:off x="5166476" y="3143891"/>
          <a:ext cx="652979" cy="652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313396" y="3143891"/>
        <a:ext cx="359139" cy="491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5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16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3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9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77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51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41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9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7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6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7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0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3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6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1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4F6C-6B88-4200-BC70-6B88F3BEA8B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054F6C-6B88-4200-BC70-6B88F3BEA8B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DCCD3F-20DD-4B35-BCCB-EF75B1CA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1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hyperlink" Target="https://www.digi.com/xbe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dered.org/" TargetMode="External"/><Relationship Id="rId5" Type="http://schemas.openxmlformats.org/officeDocument/2006/relationships/hyperlink" Target="https://revisionworld.com/gcse-revision/ict/networks-internet/computer-computer-communication/star-topology" TargetMode="External"/><Relationship Id="rId4" Type="http://schemas.openxmlformats.org/officeDocument/2006/relationships/hyperlink" Target="https://fcit.usf.edu/network/chap5/chap5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64581C78-FC12-DFD0-16F1-9C6221913A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03816F2-40D5-4C23-AF57-063E3923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BF222D0-66E9-48F8-B249-75AF858D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312FABD-B1AF-4E20-A8BF-0A6F0C42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E6E2E6E5-F3C0-4B1A-8CEF-1F057A28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850A45DB-9259-4551-88A8-0D3D3E4F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15A3848-AC67-4C67-A516-2823179F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3BA5F40-CE6A-44DD-BBCE-EA36A12F3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2700F0-521F-433D-9049-B7CC9857E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>
            <a:normAutofit/>
          </a:bodyPr>
          <a:lstStyle/>
          <a:p>
            <a:r>
              <a:rPr lang="en-US" dirty="0"/>
              <a:t>Remote Monitoring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03AF7-EB47-4754-B2EC-E949AEC05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/>
              <a:t>Design: Tianze(Bruce) Wu</a:t>
            </a:r>
          </a:p>
          <a:p>
            <a:pPr>
              <a:lnSpc>
                <a:spcPct val="90000"/>
              </a:lnSpc>
            </a:pPr>
            <a:r>
              <a:rPr lang="en-US" sz="1600"/>
              <a:t>Mentor: Steven McClain</a:t>
            </a:r>
          </a:p>
          <a:p>
            <a:pPr>
              <a:lnSpc>
                <a:spcPct val="90000"/>
              </a:lnSpc>
            </a:pPr>
            <a:r>
              <a:rPr lang="en-US" sz="1600"/>
              <a:t>April 6</a:t>
            </a:r>
            <a:r>
              <a:rPr lang="en-US" sz="1600" baseline="30000"/>
              <a:t>th</a:t>
            </a:r>
            <a:r>
              <a:rPr lang="en-US" sz="1600"/>
              <a:t> 2022</a:t>
            </a:r>
          </a:p>
          <a:p>
            <a:pPr>
              <a:lnSpc>
                <a:spcPct val="90000"/>
              </a:lnSpc>
            </a:pPr>
            <a:r>
              <a:rPr lang="en-US" sz="1600"/>
              <a:t>COMM2443/ELEX4560</a:t>
            </a:r>
          </a:p>
        </p:txBody>
      </p:sp>
    </p:spTree>
    <p:extLst>
      <p:ext uri="{BB962C8B-B14F-4D97-AF65-F5344CB8AC3E}">
        <p14:creationId xmlns:p14="http://schemas.microsoft.com/office/powerpoint/2010/main" val="3653689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F037-1777-4096-82FC-70AD5943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D4E1F-502C-4D42-AAFE-F6D6B9756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Alarm –  Trigger the alarm when Temperature/Moisture reach the preset value for entire system.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Monitoring – View the data on a web site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Remote Access – Access from anywhere in the network</a:t>
            </a:r>
          </a:p>
        </p:txBody>
      </p:sp>
    </p:spTree>
    <p:extLst>
      <p:ext uri="{BB962C8B-B14F-4D97-AF65-F5344CB8AC3E}">
        <p14:creationId xmlns:p14="http://schemas.microsoft.com/office/powerpoint/2010/main" val="167154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1864-8DC7-4586-9135-48DFE96A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/>
          <a:lstStyle/>
          <a:p>
            <a:r>
              <a:rPr lang="en-US" dirty="0"/>
              <a:t>Question &amp; Answer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8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F35177-7F0D-4857-9039-6820010DF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 dirty="0"/>
              <a:t>Reference </a:t>
            </a:r>
          </a:p>
        </p:txBody>
      </p:sp>
      <p:pic>
        <p:nvPicPr>
          <p:cNvPr id="5" name="Picture 4" descr="Red drawing pins on a map">
            <a:extLst>
              <a:ext uri="{FF2B5EF4-FFF2-40B4-BE49-F238E27FC236}">
                <a16:creationId xmlns:a16="http://schemas.microsoft.com/office/drawing/2014/main" id="{4783DD62-4126-64C3-7880-0EA071D10D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70" r="3500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BDCF-7CCC-4BB0-B371-9D0206A62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US" dirty="0">
                <a:hlinkClick r:id="rId4"/>
              </a:rPr>
              <a:t>https://fcit.usf.edu/network/chap5/chap5.htm</a:t>
            </a:r>
            <a:endParaRPr lang="en-US" dirty="0"/>
          </a:p>
          <a:p>
            <a:r>
              <a:rPr lang="en-US" dirty="0">
                <a:hlinkClick r:id="rId5"/>
              </a:rPr>
              <a:t>https://revisionworld.com/gcse-revision/ict/networks-internet/computer-computer-communication/star-topology</a:t>
            </a:r>
            <a:endParaRPr lang="en-US" dirty="0"/>
          </a:p>
          <a:p>
            <a:r>
              <a:rPr lang="en-US" dirty="0">
                <a:hlinkClick r:id="rId6"/>
              </a:rPr>
              <a:t>https://nodered.org/</a:t>
            </a:r>
            <a:endParaRPr lang="en-US" dirty="0"/>
          </a:p>
          <a:p>
            <a:r>
              <a:rPr lang="en-US" dirty="0">
                <a:hlinkClick r:id="rId7"/>
              </a:rPr>
              <a:t>https://www.digi.com/xbee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3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D04C-3E36-49DE-A007-B36FC7433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C963F-EE09-4992-9D8F-DB5D4B406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189" y="1744857"/>
            <a:ext cx="3725054" cy="2252994"/>
          </a:xfrm>
        </p:spPr>
        <p:txBody>
          <a:bodyPr/>
          <a:lstStyle/>
          <a:p>
            <a:r>
              <a:rPr lang="en-US" dirty="0"/>
              <a:t>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ZigBee/Xbee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Red Node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3D Print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0AD20E-FC34-41A2-8116-10A35C7D01D5}"/>
              </a:ext>
            </a:extLst>
          </p:cNvPr>
          <p:cNvSpPr txBox="1">
            <a:spLocks/>
          </p:cNvSpPr>
          <p:nvPr/>
        </p:nvSpPr>
        <p:spPr>
          <a:xfrm>
            <a:off x="6456757" y="1501773"/>
            <a:ext cx="3725054" cy="2739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Demonstration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Alarm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Monitoring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Remote Access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FA15C-2B0F-4F37-A0AC-CC2F34709CC8}"/>
              </a:ext>
            </a:extLst>
          </p:cNvPr>
          <p:cNvSpPr txBox="1"/>
          <p:nvPr/>
        </p:nvSpPr>
        <p:spPr>
          <a:xfrm>
            <a:off x="8319284" y="5742709"/>
            <a:ext cx="3408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Question &amp; Answer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279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BD5B-10D1-4D66-BAB9-D734FEF9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467035"/>
            <a:ext cx="10018713" cy="1752599"/>
          </a:xfrm>
        </p:spPr>
        <p:txBody>
          <a:bodyPr/>
          <a:lstStyle/>
          <a:p>
            <a:r>
              <a:rPr lang="en-US"/>
              <a:t>Wire?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22EBA3-C607-42DE-8F2D-2B720321C2B4}"/>
              </a:ext>
            </a:extLst>
          </p:cNvPr>
          <p:cNvSpPr txBox="1">
            <a:spLocks/>
          </p:cNvSpPr>
          <p:nvPr/>
        </p:nvSpPr>
        <p:spPr>
          <a:xfrm>
            <a:off x="1086642" y="34290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Wireless!</a:t>
            </a:r>
          </a:p>
        </p:txBody>
      </p:sp>
    </p:spTree>
    <p:extLst>
      <p:ext uri="{BB962C8B-B14F-4D97-AF65-F5344CB8AC3E}">
        <p14:creationId xmlns:p14="http://schemas.microsoft.com/office/powerpoint/2010/main" val="149941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DC3B-0C83-42E6-9A39-2EE7F956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ZigBee/</a:t>
            </a:r>
            <a:r>
              <a:rPr lang="en-US" dirty="0" err="1"/>
              <a:t>XBee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EE839-544A-4FB8-986C-C5A1444CB6B7}"/>
              </a:ext>
            </a:extLst>
          </p:cNvPr>
          <p:cNvSpPr txBox="1"/>
          <p:nvPr/>
        </p:nvSpPr>
        <p:spPr>
          <a:xfrm>
            <a:off x="2521258" y="2547891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WIFI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9BA43-9CAF-427B-AF05-5B1DEE8A28E9}"/>
              </a:ext>
            </a:extLst>
          </p:cNvPr>
          <p:cNvSpPr txBox="1"/>
          <p:nvPr/>
        </p:nvSpPr>
        <p:spPr>
          <a:xfrm>
            <a:off x="7167240" y="2547891"/>
            <a:ext cx="250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ZigBee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D02278-B283-41C1-9B21-E18B19479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57" y="3429000"/>
            <a:ext cx="2095500" cy="1771650"/>
          </a:xfrm>
          <a:prstGeom prst="rect">
            <a:avLst/>
          </a:prstGeom>
        </p:spPr>
      </p:pic>
      <p:pic>
        <p:nvPicPr>
          <p:cNvPr id="1026" name="Picture 2" descr="What Is Mesh Topology? Advantages And Disadvantages Of Mesh Topology">
            <a:extLst>
              <a:ext uri="{FF2B5EF4-FFF2-40B4-BE49-F238E27FC236}">
                <a16:creationId xmlns:a16="http://schemas.microsoft.com/office/drawing/2014/main" id="{0F5D11D7-ABE7-471D-9185-0A17131F8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778" y="3552827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1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F7133A-1398-4266-A5A5-95186B25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ZigBee/XBee</a:t>
            </a:r>
          </a:p>
        </p:txBody>
      </p:sp>
      <p:sp useBgFill="1">
        <p:nvSpPr>
          <p:cNvPr id="19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74E092-5BFC-DD2C-602D-D3979033DC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379623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539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3DAE-A815-45A0-8753-00871300C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Node-Red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67E37-BFFD-4D6A-B18E-11D5ACC6B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761" y="2743199"/>
            <a:ext cx="3047999" cy="304799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37EC5-3558-4861-8204-5BA5ABEB0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336" y="2666999"/>
            <a:ext cx="5486687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Node red is a programming tool for wiring together hardware devices, API and online services in new and efficient way.</a:t>
            </a:r>
          </a:p>
        </p:txBody>
      </p:sp>
    </p:spTree>
    <p:extLst>
      <p:ext uri="{BB962C8B-B14F-4D97-AF65-F5344CB8AC3E}">
        <p14:creationId xmlns:p14="http://schemas.microsoft.com/office/powerpoint/2010/main" val="299263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B15CCF-D37B-4553-A724-FC2EE014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/>
              <a:t>Node-Red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C912C-040D-4579-9A0B-312D86248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r>
              <a:rPr lang="en-US" sz="1800"/>
              <a:t>Flowchart</a:t>
            </a:r>
          </a:p>
          <a:p>
            <a:r>
              <a:rPr lang="en-US" sz="1800"/>
              <a:t>Few JavaScript </a:t>
            </a:r>
          </a:p>
          <a:p>
            <a:r>
              <a:rPr lang="en-US" sz="1800"/>
              <a:t>Some parameter</a:t>
            </a:r>
          </a:p>
          <a:p>
            <a:r>
              <a:rPr lang="en-US" sz="1800"/>
              <a:t>And done!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3FE0B-2BDD-4B60-9419-FA5664786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02" y="1647813"/>
            <a:ext cx="6237359" cy="327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37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0348CF-E6A7-4EDF-9B9B-E4E9C2FFF8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938"/>
          <a:stretch/>
        </p:blipFill>
        <p:spPr bwMode="auto"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D193DA-62E0-4D1C-9777-1A09DB9E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3D Printing</a:t>
            </a:r>
            <a:br>
              <a:rPr lang="en-US" dirty="0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59D4B-45E8-4203-B49D-E77EA012C593}"/>
              </a:ext>
            </a:extLst>
          </p:cNvPr>
          <p:cNvSpPr txBox="1"/>
          <p:nvPr/>
        </p:nvSpPr>
        <p:spPr>
          <a:xfrm>
            <a:off x="643468" y="2666999"/>
            <a:ext cx="5260680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Reliable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altLang="zh-CN" sz="2000"/>
              <a:t>C</a:t>
            </a:r>
            <a:r>
              <a:rPr lang="en-US" sz="2000"/>
              <a:t>ustomizable</a:t>
            </a:r>
          </a:p>
        </p:txBody>
      </p:sp>
    </p:spTree>
    <p:extLst>
      <p:ext uri="{BB962C8B-B14F-4D97-AF65-F5344CB8AC3E}">
        <p14:creationId xmlns:p14="http://schemas.microsoft.com/office/powerpoint/2010/main" val="274013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773D50-700B-4306-B6DB-432BF7CB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5" y="1380068"/>
            <a:ext cx="542843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Circuit Design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827F04-AD21-418B-B363-094F4060B2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r="9899"/>
          <a:stretch/>
        </p:blipFill>
        <p:spPr bwMode="auto">
          <a:xfrm>
            <a:off x="8127998" y="10"/>
            <a:ext cx="4064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333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108</TotalTime>
  <Words>201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</vt:lpstr>
      <vt:lpstr>Parallax</vt:lpstr>
      <vt:lpstr>Remote Monitoring System</vt:lpstr>
      <vt:lpstr>Agenda</vt:lpstr>
      <vt:lpstr>Wire?</vt:lpstr>
      <vt:lpstr>ZigBee/XBee</vt:lpstr>
      <vt:lpstr>ZigBee/XBee</vt:lpstr>
      <vt:lpstr>Node-Red</vt:lpstr>
      <vt:lpstr>Node-Red</vt:lpstr>
      <vt:lpstr>3D Printing </vt:lpstr>
      <vt:lpstr>Circuit Design</vt:lpstr>
      <vt:lpstr>Demonstration</vt:lpstr>
      <vt:lpstr>Question &amp; Answer 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Monitoring System</dc:title>
  <dc:creator>wu tianze</dc:creator>
  <cp:lastModifiedBy>wu tianze</cp:lastModifiedBy>
  <cp:revision>6</cp:revision>
  <dcterms:created xsi:type="dcterms:W3CDTF">2022-04-05T17:02:45Z</dcterms:created>
  <dcterms:modified xsi:type="dcterms:W3CDTF">2022-04-06T13:31:28Z</dcterms:modified>
</cp:coreProperties>
</file>