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54F6C-6B88-4200-BC70-6B88F3BEA8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00F0-521F-433D-9049-B7CC9857E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724" y="245534"/>
            <a:ext cx="9207295" cy="2616199"/>
          </a:xfrm>
        </p:spPr>
        <p:txBody>
          <a:bodyPr/>
          <a:lstStyle/>
          <a:p>
            <a:r>
              <a:rPr lang="en-US" dirty="0"/>
              <a:t>Remote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3AF7-EB47-4754-B2EC-E949AEC05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Design: Tianze(Bruce) Wu</a:t>
            </a:r>
          </a:p>
          <a:p>
            <a:r>
              <a:rPr lang="en-US" dirty="0"/>
              <a:t>Mentor: Steven McClain</a:t>
            </a:r>
          </a:p>
          <a:p>
            <a:r>
              <a:rPr lang="en-US" dirty="0"/>
              <a:t>April 6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COMM2443/ELEX4560</a:t>
            </a:r>
          </a:p>
        </p:txBody>
      </p:sp>
    </p:spTree>
    <p:extLst>
      <p:ext uri="{BB962C8B-B14F-4D97-AF65-F5344CB8AC3E}">
        <p14:creationId xmlns:p14="http://schemas.microsoft.com/office/powerpoint/2010/main" val="365368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1864-8DC7-4586-9135-48DFE96A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Question &amp; Answer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D04C-3E36-49DE-A007-B36FC743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963F-EE09-4992-9D8F-DB5D4B4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864" y="1433003"/>
            <a:ext cx="3725054" cy="5296271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ZigBee/Xbee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3D Print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Power Management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AD20E-FC34-41A2-8116-10A35C7D01D5}"/>
              </a:ext>
            </a:extLst>
          </p:cNvPr>
          <p:cNvSpPr txBox="1">
            <a:spLocks/>
          </p:cNvSpPr>
          <p:nvPr/>
        </p:nvSpPr>
        <p:spPr>
          <a:xfrm>
            <a:off x="6235082" y="1433002"/>
            <a:ext cx="3725054" cy="529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Demonstration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Alarm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Remote Access</a:t>
            </a:r>
          </a:p>
          <a:p>
            <a:r>
              <a:rPr lang="en-US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3527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BD5B-10D1-4D66-BAB9-D734FEF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467035"/>
            <a:ext cx="10018713" cy="1752599"/>
          </a:xfrm>
        </p:spPr>
        <p:txBody>
          <a:bodyPr/>
          <a:lstStyle/>
          <a:p>
            <a:r>
              <a:rPr lang="en-US" dirty="0"/>
              <a:t>Wire?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2EBA3-C607-42DE-8F2D-2B720321C2B4}"/>
              </a:ext>
            </a:extLst>
          </p:cNvPr>
          <p:cNvSpPr txBox="1">
            <a:spLocks/>
          </p:cNvSpPr>
          <p:nvPr/>
        </p:nvSpPr>
        <p:spPr>
          <a:xfrm>
            <a:off x="1086642" y="34290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Wireless!</a:t>
            </a:r>
          </a:p>
        </p:txBody>
      </p:sp>
    </p:spTree>
    <p:extLst>
      <p:ext uri="{BB962C8B-B14F-4D97-AF65-F5344CB8AC3E}">
        <p14:creationId xmlns:p14="http://schemas.microsoft.com/office/powerpoint/2010/main" val="14994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3B-0C83-42E6-9A39-2EE7F956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ZigBee/</a:t>
            </a:r>
            <a:r>
              <a:rPr lang="en-US" dirty="0" err="1"/>
              <a:t>XBee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EE839-544A-4FB8-986C-C5A1444CB6B7}"/>
              </a:ext>
            </a:extLst>
          </p:cNvPr>
          <p:cNvSpPr txBox="1"/>
          <p:nvPr/>
        </p:nvSpPr>
        <p:spPr>
          <a:xfrm>
            <a:off x="2521258" y="2547891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9BA43-9CAF-427B-AF05-5B1DEE8A28E9}"/>
              </a:ext>
            </a:extLst>
          </p:cNvPr>
          <p:cNvSpPr txBox="1"/>
          <p:nvPr/>
        </p:nvSpPr>
        <p:spPr>
          <a:xfrm>
            <a:off x="7167240" y="2547891"/>
            <a:ext cx="25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ZigBee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02278-B283-41C1-9B21-E18B1947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57" y="3429000"/>
            <a:ext cx="2095500" cy="1771650"/>
          </a:xfrm>
          <a:prstGeom prst="rect">
            <a:avLst/>
          </a:prstGeom>
        </p:spPr>
      </p:pic>
      <p:pic>
        <p:nvPicPr>
          <p:cNvPr id="1026" name="Picture 2" descr="What Is Mesh Topology? Advantages And Disadvantages Of Mesh Topology">
            <a:extLst>
              <a:ext uri="{FF2B5EF4-FFF2-40B4-BE49-F238E27FC236}">
                <a16:creationId xmlns:a16="http://schemas.microsoft.com/office/drawing/2014/main" id="{0F5D11D7-ABE7-471D-9185-0A17131F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78" y="3552827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8CE6-2D57-478B-AE1D-BD8EE853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D8B3-0B64-4797-8DBA-92F187C6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Power Consumption compared to WIFI</a:t>
            </a:r>
          </a:p>
          <a:p>
            <a:r>
              <a:rPr lang="en-US" dirty="0"/>
              <a:t>Wide Range</a:t>
            </a:r>
          </a:p>
        </p:txBody>
      </p:sp>
    </p:spTree>
    <p:extLst>
      <p:ext uri="{BB962C8B-B14F-4D97-AF65-F5344CB8AC3E}">
        <p14:creationId xmlns:p14="http://schemas.microsoft.com/office/powerpoint/2010/main" val="14965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3DAE-A815-45A0-8753-0087130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7EC5-3558-4861-8204-5BA5ABEB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8811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Node-RED is a flow-based development tool for visual programming developed originally by IBM for wiring together hardware devices, APIs and online services as part of the 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29926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93DA-62E0-4D1C-9777-1A09DB9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59D4B-45E8-4203-B49D-E77EA012C593}"/>
              </a:ext>
            </a:extLst>
          </p:cNvPr>
          <p:cNvSpPr txBox="1"/>
          <p:nvPr/>
        </p:nvSpPr>
        <p:spPr>
          <a:xfrm>
            <a:off x="6731540" y="2438399"/>
            <a:ext cx="357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dirty="0"/>
              <a:t>ustomizable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0348CF-E6A7-4EDF-9B9B-E4E9C2FFF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2" y="1562099"/>
            <a:ext cx="3503038" cy="46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3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98F2-AF05-4DBD-8720-817B7DB6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6212-0C46-4AE7-85C3-4C3B8364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</a:t>
            </a:r>
          </a:p>
          <a:p>
            <a:r>
              <a:rPr lang="en-US" dirty="0"/>
              <a:t>Low power consumption of ZigBee Module</a:t>
            </a:r>
          </a:p>
          <a:p>
            <a:r>
              <a:rPr lang="en-US" dirty="0"/>
              <a:t>Long time last(6 Month)</a:t>
            </a:r>
          </a:p>
        </p:txBody>
      </p:sp>
    </p:spTree>
    <p:extLst>
      <p:ext uri="{BB962C8B-B14F-4D97-AF65-F5344CB8AC3E}">
        <p14:creationId xmlns:p14="http://schemas.microsoft.com/office/powerpoint/2010/main" val="194915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F037-1777-4096-82FC-70AD5943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4E1F-502C-4D42-AAFE-F6D6B975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Alarm –  When Temperature/Moisture reach the preset value, whole system will sound alarm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Monitoring – View a data as line chart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Remote Access – Access from anywhere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67154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151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Remote Monitoring System</vt:lpstr>
      <vt:lpstr>Agenda</vt:lpstr>
      <vt:lpstr>Wire?</vt:lpstr>
      <vt:lpstr>ZigBee/XBee</vt:lpstr>
      <vt:lpstr>Advantages</vt:lpstr>
      <vt:lpstr>Node-Red </vt:lpstr>
      <vt:lpstr>3D Print </vt:lpstr>
      <vt:lpstr>Power Management</vt:lpstr>
      <vt:lpstr>Demonstration</vt:lpstr>
      <vt:lpstr>Question &amp; Answer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Monitoring System</dc:title>
  <dc:creator>wu tianze</dc:creator>
  <cp:lastModifiedBy>wu tianze</cp:lastModifiedBy>
  <cp:revision>3</cp:revision>
  <dcterms:created xsi:type="dcterms:W3CDTF">2022-04-05T17:02:45Z</dcterms:created>
  <dcterms:modified xsi:type="dcterms:W3CDTF">2022-04-05T17:46:49Z</dcterms:modified>
</cp:coreProperties>
</file>