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8F22-908B-682F-E264-F66A82FE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B644-C82A-1896-6693-C26BE121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3B2E-3524-3173-EB77-A0D764C1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1AC0-D84E-B277-5313-817A87D7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B9A6-A906-E3B3-3897-720B498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C50F-830E-49F1-26EA-10E32C95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0F88-26B7-1FC5-067F-5CB72BBE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C510-A4C7-CADD-8D11-82FBC1C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5547-CEEA-91ED-B730-773BF3C4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17AF-ECAE-E45E-FA1C-C9C4C2E6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6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DE932-D845-1BB1-80B8-C3D9239F6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61493-E472-0985-9333-F96513D4C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8ACF-ED62-9332-C3FD-74C560C9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F474-1618-851A-7B7A-06BBA39E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D546-BA54-4F5D-7F59-D32D55AF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1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C15F-67AE-B27F-6041-07A38A7E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00AC-6327-C11A-80CE-D7BA88C3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55B3-B705-A804-A1DC-CCE9013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93BF-6EEC-E0D2-9404-4D7BBB42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4C04-ED04-A6DF-F451-B0D9A9DC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FDB9-C35F-53A7-3B35-21A1BAEE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A2B0B-F9A6-1E63-FAFE-349B2DCE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5598-F635-844A-157C-A010F1AA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0FE9-37CB-32FE-5045-A929868F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42D1-56C4-18E5-6ABA-8648B93F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9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3998-7502-97A4-5C36-DD1C95BF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3577-3B5E-7433-38BF-F64140CD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97B0-3DA9-7F57-BEBF-214287B4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345C-7DD2-2A8A-0F9D-325EA5D5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73405-3565-69D7-787D-1854FE7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D2D9-F818-9FDE-E1E5-F6FF207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28AD-6B16-0D5F-B411-6276DB4F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D0569-63D2-9997-AD66-77E14599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E760-CF4E-95B3-007B-E6B618158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CF846-7D3E-B110-31BB-03ED1A04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1000C-7C77-E7B0-F0D2-F3B02394C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DAAD3-351B-7C20-B8B2-71B490C5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668A3-C3F4-4EE4-2EF8-F853E0CE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15907-8B7C-2C5E-C00E-0DEB739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6B6-38C4-FC24-97C1-AFEC632A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14A29-AAB6-C6FE-680F-B95BB0BF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0577-D2A2-D390-4767-5C4C2389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1525-2BA7-B4CC-A5D7-E4B4C2A8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18EE3-689B-1B8C-F49E-75A4E440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3C51E-23D9-2C11-9EE8-6E2F2F88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E0985-48E2-4FD4-A92C-6A5DD8A2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40E3-A51C-5855-39B1-E8BD2F8D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F208-ADF4-0022-AAFA-C83EE062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A573-9E95-01B8-5E58-C5073CA8D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43E2-EAFF-6067-0B2B-CF890E6C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E483-DF53-34D2-98A3-F9D21B9C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0F02-C270-EE58-D662-B178126D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0FB4-4D56-69CA-64EA-95488A9B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1BF94-79DE-3E6A-23D1-F4D7256CA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E71F6-C484-1965-F846-529B1652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F43BE-C285-B345-DA3E-146C184E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1097-B546-16C7-331F-93BCF7D0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B0E47-EFEC-6E54-437E-1D70D4D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6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D6F04-05E5-403B-83C3-AB9FA787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95917-098C-6B34-D1FB-C1D8F33B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89EF-0A66-8772-A3E3-5DEBBE13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79B-A804-44D9-A0A9-FE762B51E27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3AD3-D611-4B38-32DB-94D20769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FB94-AF8D-3237-5A28-184CD6ED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7D1-CD3D-40A7-B7D1-35EFFDFC8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1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ake01/Interview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guis.com/tutorials/creating-your-first-pyqt-window/" TargetMode="External"/><Relationship Id="rId2" Type="http://schemas.openxmlformats.org/officeDocument/2006/relationships/hyperlink" Target="https://www.datacamp.com/tutorial/a-complete-guide-to-socket-programming-in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python-pyqt-layout/" TargetMode="External"/><Relationship Id="rId4" Type="http://schemas.openxmlformats.org/officeDocument/2006/relationships/hyperlink" Target="https://www.pythonguis.com/tutorials/pyqt-basic-widg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36CB-CFC4-A9EE-96DB-72EF2588B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Alexander Wake – Interview Project </a:t>
            </a:r>
            <a:br>
              <a:rPr lang="en-GB" dirty="0"/>
            </a:br>
            <a:r>
              <a:rPr lang="en-GB" dirty="0"/>
              <a:t>31/01/2025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83C1D-3D22-591D-237C-DFC6799BD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https://github.com/AWake01/Interview-Project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4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407-5EDC-1A19-472D-4771023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702D-6349-19AD-726F-F3E5E745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/>
              <a:t>PyCharm Community Edition IDE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Regex – Patten matching used to decode commands.</a:t>
            </a:r>
          </a:p>
          <a:p>
            <a:r>
              <a:rPr lang="en-GB" dirty="0"/>
              <a:t>Pandas – Draw table for debug display of sensor objects.</a:t>
            </a:r>
          </a:p>
        </p:txBody>
      </p:sp>
    </p:spTree>
    <p:extLst>
      <p:ext uri="{BB962C8B-B14F-4D97-AF65-F5344CB8AC3E}">
        <p14:creationId xmlns:p14="http://schemas.microsoft.com/office/powerpoint/2010/main" val="328085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E5C1-F821-CFA9-E413-FB6CBFC0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0094-ED53-9FD1-3B90-49DAC344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devices (analogue/digital, input/output) modelled as a single sensor class.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State represents the sensor input value, and power represents the output device and device power state.</a:t>
            </a:r>
          </a:p>
          <a:p>
            <a:r>
              <a:rPr lang="en-GB" dirty="0"/>
              <a:t>Sensor readings are fixed at initialisation.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41F3F-310B-5D5B-9BD3-C5D64294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13" y="2724766"/>
            <a:ext cx="419158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7981-9A4D-B383-D4DD-04203C56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8" y="173598"/>
            <a:ext cx="3612776" cy="701675"/>
          </a:xfrm>
        </p:spPr>
        <p:txBody>
          <a:bodyPr>
            <a:noAutofit/>
          </a:bodyPr>
          <a:lstStyle/>
          <a:p>
            <a:r>
              <a:rPr lang="en-GB" sz="2400" dirty="0"/>
              <a:t>Model-View-Controller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875A0E-8B7F-6D1C-3253-44F6188A4A6E}"/>
              </a:ext>
            </a:extLst>
          </p:cNvPr>
          <p:cNvSpPr/>
          <p:nvPr/>
        </p:nvSpPr>
        <p:spPr>
          <a:xfrm>
            <a:off x="242048" y="1882588"/>
            <a:ext cx="3745005" cy="2716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/>
              <a:t>model.py: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Simulation of physical control board.</a:t>
            </a:r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Provides </a:t>
            </a:r>
            <a:r>
              <a:rPr lang="en-GB" sz="1400" dirty="0" err="1"/>
              <a:t>BoardModel</a:t>
            </a:r>
            <a:r>
              <a:rPr lang="en-GB" sz="1400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Initialises required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Decodes command and determines correct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Gets mock sensor readings.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Processes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Constructs response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Converts response string to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Returns command to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F46E0F-37EE-FB6B-4D60-931758583E52}"/>
              </a:ext>
            </a:extLst>
          </p:cNvPr>
          <p:cNvSpPr/>
          <p:nvPr/>
        </p:nvSpPr>
        <p:spPr>
          <a:xfrm>
            <a:off x="4450976" y="4332381"/>
            <a:ext cx="3455894" cy="2373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/>
              <a:t>controller.py: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Provides </a:t>
            </a:r>
            <a:r>
              <a:rPr lang="en-GB" sz="1400" dirty="0" err="1"/>
              <a:t>BoardController</a:t>
            </a:r>
            <a:r>
              <a:rPr lang="en-GB" sz="1400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Would sit 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Receive user input from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Convert request to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Send command to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Receive response from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Convert response to reply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Send reply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16E56D-4658-4651-0880-E39AF859ACC3}"/>
              </a:ext>
            </a:extLst>
          </p:cNvPr>
          <p:cNvSpPr/>
          <p:nvPr/>
        </p:nvSpPr>
        <p:spPr>
          <a:xfrm>
            <a:off x="8600514" y="2128654"/>
            <a:ext cx="3119717" cy="2097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u="sng" dirty="0"/>
              <a:t>view.py: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Provides </a:t>
            </a:r>
            <a:r>
              <a:rPr lang="en-GB" sz="1400" dirty="0" err="1"/>
              <a:t>BoardView</a:t>
            </a:r>
            <a:r>
              <a:rPr lang="en-GB" sz="1400" dirty="0"/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Send request to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Display reply as output.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2A635-5F2F-B987-9C3D-28A6B5476B9B}"/>
              </a:ext>
            </a:extLst>
          </p:cNvPr>
          <p:cNvSpPr txBox="1"/>
          <p:nvPr/>
        </p:nvSpPr>
        <p:spPr>
          <a:xfrm>
            <a:off x="9112623" y="4934650"/>
            <a:ext cx="12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Request:</a:t>
            </a:r>
          </a:p>
          <a:p>
            <a:r>
              <a:rPr lang="en-GB" sz="1400" dirty="0"/>
              <a:t>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FF01B-3A74-A01D-57AB-6CB6EC375DA0}"/>
              </a:ext>
            </a:extLst>
          </p:cNvPr>
          <p:cNvSpPr txBox="1"/>
          <p:nvPr/>
        </p:nvSpPr>
        <p:spPr>
          <a:xfrm>
            <a:off x="2322979" y="5008421"/>
            <a:ext cx="126402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Command:</a:t>
            </a:r>
          </a:p>
          <a:p>
            <a:r>
              <a:rPr lang="en-GB" sz="1400" dirty="0"/>
              <a:t>^E 12\n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969AA-7818-70F8-11E2-7F154B895E28}"/>
              </a:ext>
            </a:extLst>
          </p:cNvPr>
          <p:cNvSpPr txBox="1"/>
          <p:nvPr/>
        </p:nvSpPr>
        <p:spPr>
          <a:xfrm>
            <a:off x="4429683" y="3079376"/>
            <a:ext cx="12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Response:</a:t>
            </a:r>
          </a:p>
          <a:p>
            <a:r>
              <a:rPr lang="en-GB" sz="1400" dirty="0"/>
              <a:t>^E 12 OK_\n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37282-B373-386C-FF69-F82C7B7E50C5}"/>
              </a:ext>
            </a:extLst>
          </p:cNvPr>
          <p:cNvSpPr txBox="1"/>
          <p:nvPr/>
        </p:nvSpPr>
        <p:spPr>
          <a:xfrm>
            <a:off x="7134778" y="3136851"/>
            <a:ext cx="12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Reply:</a:t>
            </a:r>
          </a:p>
          <a:p>
            <a:r>
              <a:rPr lang="en-GB" sz="1400" dirty="0"/>
              <a:t>E 12 OK_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C5338E1-D47B-1B7C-1634-692E10EAC676}"/>
              </a:ext>
            </a:extLst>
          </p:cNvPr>
          <p:cNvSpPr/>
          <p:nvPr/>
        </p:nvSpPr>
        <p:spPr>
          <a:xfrm>
            <a:off x="4450975" y="251850"/>
            <a:ext cx="3455895" cy="2097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/>
              <a:t>main.py: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Create  instances of </a:t>
            </a:r>
            <a:r>
              <a:rPr lang="en-GB" sz="1400" dirty="0" err="1"/>
              <a:t>BoardModel</a:t>
            </a:r>
            <a:r>
              <a:rPr lang="en-GB" sz="1400" dirty="0"/>
              <a:t>, </a:t>
            </a:r>
            <a:r>
              <a:rPr lang="en-GB" sz="1400" dirty="0" err="1"/>
              <a:t>BoardView</a:t>
            </a:r>
            <a:r>
              <a:rPr lang="en-GB" sz="1400" dirty="0"/>
              <a:t> and </a:t>
            </a:r>
            <a:r>
              <a:rPr lang="en-GB" sz="1400" dirty="0" err="1"/>
              <a:t>BoardController</a:t>
            </a:r>
            <a:r>
              <a:rPr lang="en-GB" sz="1400" dirty="0"/>
              <a:t>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Starts view user input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ctr"/>
            <a:endParaRPr lang="en-GB" dirty="0"/>
          </a:p>
        </p:txBody>
      </p:sp>
      <p:sp>
        <p:nvSpPr>
          <p:cNvPr id="61" name="Flowchart: Internal Storage 60">
            <a:extLst>
              <a:ext uri="{FF2B5EF4-FFF2-40B4-BE49-F238E27FC236}">
                <a16:creationId xmlns:a16="http://schemas.microsoft.com/office/drawing/2014/main" id="{8F3E2287-D385-8F5B-B4CF-2D882440090F}"/>
              </a:ext>
            </a:extLst>
          </p:cNvPr>
          <p:cNvSpPr/>
          <p:nvPr/>
        </p:nvSpPr>
        <p:spPr>
          <a:xfrm>
            <a:off x="9187701" y="241209"/>
            <a:ext cx="1945341" cy="1087159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Python Command Line Terminal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9AB298-3208-040A-3844-882DF0DD30BF}"/>
              </a:ext>
            </a:extLst>
          </p:cNvPr>
          <p:cNvSpPr txBox="1"/>
          <p:nvPr/>
        </p:nvSpPr>
        <p:spPr>
          <a:xfrm>
            <a:off x="8635809" y="1414573"/>
            <a:ext cx="12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input:</a:t>
            </a:r>
          </a:p>
          <a:p>
            <a:r>
              <a:rPr lang="en-GB" sz="1400" dirty="0"/>
              <a:t>E 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62691-D649-DAC6-C250-F7975F5B6FBF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7906870" y="4226395"/>
            <a:ext cx="2253503" cy="12925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169CE3-8B85-B448-586C-48B36DC4FFB9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flipH="1" flipV="1">
            <a:off x="2114551" y="4598893"/>
            <a:ext cx="2336425" cy="9200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F888C4-76C3-9A86-6B7F-969393DDD1C9}"/>
              </a:ext>
            </a:extLst>
          </p:cNvPr>
          <p:cNvCxnSpPr>
            <a:cxnSpLocks/>
          </p:cNvCxnSpPr>
          <p:nvPr/>
        </p:nvCxnSpPr>
        <p:spPr>
          <a:xfrm>
            <a:off x="9635376" y="1339009"/>
            <a:ext cx="1" cy="8002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4F5656-23AC-5BB4-95FA-2E985C0F0D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28869" y="3177525"/>
            <a:ext cx="1771645" cy="11536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ED8AFB5-B2E7-55FF-7145-431A9ECBB1A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7053" y="3240741"/>
            <a:ext cx="1376080" cy="10904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F71C50-F0A9-38E4-5893-C9572ABE28D7}"/>
              </a:ext>
            </a:extLst>
          </p:cNvPr>
          <p:cNvCxnSpPr>
            <a:cxnSpLocks/>
          </p:cNvCxnSpPr>
          <p:nvPr/>
        </p:nvCxnSpPr>
        <p:spPr>
          <a:xfrm flipV="1">
            <a:off x="10921813" y="1328368"/>
            <a:ext cx="0" cy="8002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128FE-FF86-552E-CD1B-1F7759243919}"/>
              </a:ext>
            </a:extLst>
          </p:cNvPr>
          <p:cNvSpPr txBox="1"/>
          <p:nvPr/>
        </p:nvSpPr>
        <p:spPr>
          <a:xfrm>
            <a:off x="10962150" y="1414573"/>
            <a:ext cx="9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Output:</a:t>
            </a:r>
          </a:p>
          <a:p>
            <a:r>
              <a:rPr lang="en-GB" sz="1400" dirty="0"/>
              <a:t>E 12 OK_</a:t>
            </a:r>
          </a:p>
        </p:txBody>
      </p:sp>
    </p:spTree>
    <p:extLst>
      <p:ext uri="{BB962C8B-B14F-4D97-AF65-F5344CB8AC3E}">
        <p14:creationId xmlns:p14="http://schemas.microsoft.com/office/powerpoint/2010/main" val="279952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600A-8667-741E-4B20-A1AEFBE1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FE385-F337-0292-5453-4978DFFC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56" y="1409915"/>
            <a:ext cx="4972744" cy="189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D39DE9-791A-93BC-F087-36ECF16B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56" y="3683602"/>
            <a:ext cx="3829584" cy="1333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3FD36C-78E7-3A2D-5AEF-095034C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9915"/>
            <a:ext cx="458216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4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9A2-DF21-79A4-E9B9-ECABF8E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E28C-F8D7-095A-B16A-D02CB2A5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separate devices for input and output via abstraction/inheritance.</a:t>
            </a:r>
          </a:p>
          <a:p>
            <a:r>
              <a:rPr lang="en-GB" dirty="0"/>
              <a:t>Allow for devices to be added via view.</a:t>
            </a:r>
          </a:p>
          <a:p>
            <a:r>
              <a:rPr lang="en-GB" dirty="0"/>
              <a:t>Add GUI to view using a package like </a:t>
            </a:r>
            <a:r>
              <a:rPr lang="en-GB" dirty="0" err="1"/>
              <a:t>PyQt</a:t>
            </a:r>
            <a:r>
              <a:rPr lang="en-GB" dirty="0"/>
              <a:t>.</a:t>
            </a:r>
          </a:p>
          <a:p>
            <a:r>
              <a:rPr lang="en-GB" dirty="0"/>
              <a:t>Simulate communication between model-view-controller via HTTP (API) or sockets. </a:t>
            </a:r>
          </a:p>
        </p:txBody>
      </p:sp>
    </p:spTree>
    <p:extLst>
      <p:ext uri="{BB962C8B-B14F-4D97-AF65-F5344CB8AC3E}">
        <p14:creationId xmlns:p14="http://schemas.microsoft.com/office/powerpoint/2010/main" val="236621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AAA4-9AB0-8B5C-A220-FB0DC302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C2D5-1C57-B03B-CD06-D16859E0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https://www.datacamp.com/tutorial/a-complete-guide-to-socket-programming-in-python</a:t>
            </a:r>
            <a:endParaRPr lang="en-GB" dirty="0"/>
          </a:p>
          <a:p>
            <a:r>
              <a:rPr lang="en-GB" dirty="0">
                <a:hlinkClick r:id="rId3"/>
              </a:rPr>
              <a:t>https://www.pythonguis.com/tutorials/creating-your-first-pyqt-window/</a:t>
            </a:r>
            <a:endParaRPr lang="en-GB" dirty="0"/>
          </a:p>
          <a:p>
            <a:r>
              <a:rPr lang="en-GB" dirty="0">
                <a:hlinkClick r:id="rId4"/>
              </a:rPr>
              <a:t>https://www.pythonguis.com/tutorials/pyqt-basic-widgets/</a:t>
            </a:r>
            <a:endParaRPr lang="en-GB" dirty="0"/>
          </a:p>
          <a:p>
            <a:r>
              <a:rPr lang="en-GB" dirty="0">
                <a:hlinkClick r:id="rId5"/>
              </a:rPr>
              <a:t>https://realpython.com/python-pyqt-layout/</a:t>
            </a:r>
            <a:endParaRPr lang="en-GB" dirty="0"/>
          </a:p>
          <a:p>
            <a:r>
              <a:rPr lang="en-GB" dirty="0"/>
              <a:t>https://stackoverflow.com/questions/16069713/pyqt-window-closes-immediately-after-opening</a:t>
            </a:r>
          </a:p>
        </p:txBody>
      </p:sp>
    </p:spTree>
    <p:extLst>
      <p:ext uri="{BB962C8B-B14F-4D97-AF65-F5344CB8AC3E}">
        <p14:creationId xmlns:p14="http://schemas.microsoft.com/office/powerpoint/2010/main" val="374123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354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Alexander Wake – Interview Project  31/01/2025</vt:lpstr>
      <vt:lpstr>Tools/Libraries</vt:lpstr>
      <vt:lpstr>Implementation</vt:lpstr>
      <vt:lpstr>Model-View-Controller communication</vt:lpstr>
      <vt:lpstr>Classes</vt:lpstr>
      <vt:lpstr>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Wake</dc:creator>
  <cp:lastModifiedBy>Alexander Wake</cp:lastModifiedBy>
  <cp:revision>16</cp:revision>
  <dcterms:created xsi:type="dcterms:W3CDTF">2025-03-29T15:06:36Z</dcterms:created>
  <dcterms:modified xsi:type="dcterms:W3CDTF">2025-03-31T08:48:41Z</dcterms:modified>
</cp:coreProperties>
</file>