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77" r:id="rId5"/>
    <p:sldId id="262" r:id="rId6"/>
    <p:sldId id="269" r:id="rId7"/>
    <p:sldId id="270" r:id="rId8"/>
    <p:sldId id="263" r:id="rId9"/>
    <p:sldId id="278" r:id="rId10"/>
    <p:sldId id="272" r:id="rId11"/>
    <p:sldId id="279" r:id="rId12"/>
    <p:sldId id="274" r:id="rId13"/>
    <p:sldId id="273" r:id="rId14"/>
    <p:sldId id="275" r:id="rId15"/>
    <p:sldId id="287" r:id="rId16"/>
    <p:sldId id="276" r:id="rId17"/>
    <p:sldId id="271" r:id="rId18"/>
    <p:sldId id="288" r:id="rId19"/>
    <p:sldId id="280" r:id="rId20"/>
    <p:sldId id="283" r:id="rId21"/>
    <p:sldId id="282" r:id="rId22"/>
    <p:sldId id="259" r:id="rId23"/>
    <p:sldId id="260" r:id="rId24"/>
    <p:sldId id="286" r:id="rId25"/>
    <p:sldId id="264" r:id="rId26"/>
    <p:sldId id="284" r:id="rId27"/>
    <p:sldId id="285" r:id="rId28"/>
    <p:sldId id="265" r:id="rId29"/>
    <p:sldId id="268" r:id="rId3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24B81-7C0D-DC1E-68BB-7C85D8F3FF2B}" v="200" dt="2021-02-08T16:50:12.648"/>
    <p1510:client id="{7CD4AC44-E89C-41F7-8909-C4A965B00BC4}" v="1914" dt="2021-02-10T17:22:36.782"/>
    <p1510:client id="{A7DB8311-2497-16D6-4284-24E2E959E14C}" v="52" dt="2021-02-11T16:08:29.123"/>
    <p1510:client id="{A8AC4586-332E-237F-C614-1F59111C38CA}" v="1862" dt="2021-02-11T13:38:10.500"/>
    <p1510:client id="{DBA9A73D-6AD0-6F98-2053-CC74573CF4E6}" v="8" dt="2021-02-12T10:21:19.848"/>
    <p1510:client id="{EB40E0BE-BBF6-4F93-ACCF-9568A551268B}" v="410" dt="2021-02-04T09:04:38.223"/>
    <p1510:client id="{F366F62B-0D54-471E-6A5F-A77C63716B2B}" v="1" dt="2021-02-11T16:35:52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5097F-D8BA-4046-BAAF-9A32656E05F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567523-757C-41D1-BC20-E587C4E1D5A0}">
      <dgm:prSet/>
      <dgm:spPr/>
      <dgm:t>
        <a:bodyPr/>
        <a:lstStyle/>
        <a:p>
          <a:r>
            <a:rPr lang="en-GB"/>
            <a:t>Introduction and familiarisation with the specification</a:t>
          </a:r>
          <a:endParaRPr lang="en-US"/>
        </a:p>
      </dgm:t>
    </dgm:pt>
    <dgm:pt modelId="{31ED2E76-CC2E-4A59-A0DB-A1CE61BDF024}" type="parTrans" cxnId="{C63DFA37-8E37-4F71-BE67-8423E02684AD}">
      <dgm:prSet/>
      <dgm:spPr/>
      <dgm:t>
        <a:bodyPr/>
        <a:lstStyle/>
        <a:p>
          <a:endParaRPr lang="en-US"/>
        </a:p>
      </dgm:t>
    </dgm:pt>
    <dgm:pt modelId="{34FEA882-FE27-40DA-914E-482D7F239F23}" type="sibTrans" cxnId="{C63DFA37-8E37-4F71-BE67-8423E02684AD}">
      <dgm:prSet/>
      <dgm:spPr/>
      <dgm:t>
        <a:bodyPr/>
        <a:lstStyle/>
        <a:p>
          <a:endParaRPr lang="en-US"/>
        </a:p>
      </dgm:t>
    </dgm:pt>
    <dgm:pt modelId="{E1C27598-5DB3-4E83-8C1E-F5CAF8B63F4F}">
      <dgm:prSet/>
      <dgm:spPr/>
      <dgm:t>
        <a:bodyPr/>
        <a:lstStyle/>
        <a:p>
          <a:r>
            <a:rPr lang="en-GB"/>
            <a:t>Consultant journey</a:t>
          </a:r>
          <a:endParaRPr lang="en-US"/>
        </a:p>
      </dgm:t>
    </dgm:pt>
    <dgm:pt modelId="{E94A45F7-EE07-43D9-8B65-030DC4E2A24B}" type="parTrans" cxnId="{60AD7331-8E0E-4D06-BD0D-6442CD0374CA}">
      <dgm:prSet/>
      <dgm:spPr/>
      <dgm:t>
        <a:bodyPr/>
        <a:lstStyle/>
        <a:p>
          <a:endParaRPr lang="en-US"/>
        </a:p>
      </dgm:t>
    </dgm:pt>
    <dgm:pt modelId="{119CB0E4-CF37-4444-AE81-842D2E7FEC27}" type="sibTrans" cxnId="{60AD7331-8E0E-4D06-BD0D-6442CD0374CA}">
      <dgm:prSet/>
      <dgm:spPr/>
      <dgm:t>
        <a:bodyPr/>
        <a:lstStyle/>
        <a:p>
          <a:endParaRPr lang="en-US"/>
        </a:p>
      </dgm:t>
    </dgm:pt>
    <dgm:pt modelId="{2BE68E4E-D785-4E3A-BA2F-70358EEAD354}">
      <dgm:prSet/>
      <dgm:spPr/>
      <dgm:t>
        <a:bodyPr/>
        <a:lstStyle/>
        <a:p>
          <a:r>
            <a:rPr lang="en-GB"/>
            <a:t>Continuous integration</a:t>
          </a:r>
          <a:endParaRPr lang="en-US"/>
        </a:p>
      </dgm:t>
    </dgm:pt>
    <dgm:pt modelId="{E051D3E2-2B97-4AE4-8C08-AF7245AE4B4B}" type="parTrans" cxnId="{B7E5E237-CDDF-4FEA-802D-2BFC665E0B81}">
      <dgm:prSet/>
      <dgm:spPr/>
      <dgm:t>
        <a:bodyPr/>
        <a:lstStyle/>
        <a:p>
          <a:endParaRPr lang="en-US"/>
        </a:p>
      </dgm:t>
    </dgm:pt>
    <dgm:pt modelId="{B1963C2D-E1FD-4941-936F-BCBCEF39271A}" type="sibTrans" cxnId="{B7E5E237-CDDF-4FEA-802D-2BFC665E0B81}">
      <dgm:prSet/>
      <dgm:spPr/>
      <dgm:t>
        <a:bodyPr/>
        <a:lstStyle/>
        <a:p>
          <a:endParaRPr lang="en-US"/>
        </a:p>
      </dgm:t>
    </dgm:pt>
    <dgm:pt modelId="{D9124AE8-E3BA-43BE-83DB-11E0A7EE7ADE}">
      <dgm:prSet/>
      <dgm:spPr/>
      <dgm:t>
        <a:bodyPr/>
        <a:lstStyle/>
        <a:p>
          <a:r>
            <a:rPr lang="en-GB"/>
            <a:t>Testing</a:t>
          </a:r>
          <a:endParaRPr lang="en-US"/>
        </a:p>
      </dgm:t>
    </dgm:pt>
    <dgm:pt modelId="{09FEEA9A-6DA2-43EE-AECB-7D955BA3216F}" type="parTrans" cxnId="{670D11B0-F6D9-4243-B68E-5870B1B4724D}">
      <dgm:prSet/>
      <dgm:spPr/>
      <dgm:t>
        <a:bodyPr/>
        <a:lstStyle/>
        <a:p>
          <a:endParaRPr lang="en-US"/>
        </a:p>
      </dgm:t>
    </dgm:pt>
    <dgm:pt modelId="{A5B5AADF-71A5-488C-B136-21BD29E64AB5}" type="sibTrans" cxnId="{670D11B0-F6D9-4243-B68E-5870B1B4724D}">
      <dgm:prSet/>
      <dgm:spPr/>
      <dgm:t>
        <a:bodyPr/>
        <a:lstStyle/>
        <a:p>
          <a:endParaRPr lang="en-US"/>
        </a:p>
      </dgm:t>
    </dgm:pt>
    <dgm:pt modelId="{A62A96A2-8EEB-4EE6-B685-5608413321D0}">
      <dgm:prSet/>
      <dgm:spPr/>
      <dgm:t>
        <a:bodyPr/>
        <a:lstStyle/>
        <a:p>
          <a:r>
            <a:rPr lang="en-GB"/>
            <a:t>Demonstration</a:t>
          </a:r>
          <a:endParaRPr lang="en-US"/>
        </a:p>
      </dgm:t>
    </dgm:pt>
    <dgm:pt modelId="{18FBF7DB-B73B-4F32-AECB-D41A83A2454C}" type="parTrans" cxnId="{2A40EF31-A685-4A9E-876F-3509F2681462}">
      <dgm:prSet/>
      <dgm:spPr/>
      <dgm:t>
        <a:bodyPr/>
        <a:lstStyle/>
        <a:p>
          <a:endParaRPr lang="en-US"/>
        </a:p>
      </dgm:t>
    </dgm:pt>
    <dgm:pt modelId="{68A2D40F-87D8-4BAF-9D4B-32DFF14CE30B}" type="sibTrans" cxnId="{2A40EF31-A685-4A9E-876F-3509F2681462}">
      <dgm:prSet/>
      <dgm:spPr/>
      <dgm:t>
        <a:bodyPr/>
        <a:lstStyle/>
        <a:p>
          <a:endParaRPr lang="en-US"/>
        </a:p>
      </dgm:t>
    </dgm:pt>
    <dgm:pt modelId="{D3B39E96-2C96-4644-96AB-1F4E296BC225}">
      <dgm:prSet/>
      <dgm:spPr/>
      <dgm:t>
        <a:bodyPr/>
        <a:lstStyle/>
        <a:p>
          <a:r>
            <a:rPr lang="en-GB"/>
            <a:t>Spring review</a:t>
          </a:r>
          <a:endParaRPr lang="en-US"/>
        </a:p>
      </dgm:t>
    </dgm:pt>
    <dgm:pt modelId="{38A880B2-54F1-403C-AD83-0B26629D2769}" type="parTrans" cxnId="{4832D5F2-F457-43BA-8797-32209AF3ABE9}">
      <dgm:prSet/>
      <dgm:spPr/>
      <dgm:t>
        <a:bodyPr/>
        <a:lstStyle/>
        <a:p>
          <a:endParaRPr lang="en-US"/>
        </a:p>
      </dgm:t>
    </dgm:pt>
    <dgm:pt modelId="{1358F4C3-BB36-4163-A364-F0181359BF9E}" type="sibTrans" cxnId="{4832D5F2-F457-43BA-8797-32209AF3ABE9}">
      <dgm:prSet/>
      <dgm:spPr/>
      <dgm:t>
        <a:bodyPr/>
        <a:lstStyle/>
        <a:p>
          <a:endParaRPr lang="en-US"/>
        </a:p>
      </dgm:t>
    </dgm:pt>
    <dgm:pt modelId="{74D90453-AEEB-4665-85A1-12C06C05BA52}">
      <dgm:prSet/>
      <dgm:spPr/>
      <dgm:t>
        <a:bodyPr/>
        <a:lstStyle/>
        <a:p>
          <a:r>
            <a:rPr lang="en-GB"/>
            <a:t>Spring retrospective</a:t>
          </a:r>
          <a:endParaRPr lang="en-US"/>
        </a:p>
      </dgm:t>
    </dgm:pt>
    <dgm:pt modelId="{CB6815EB-055C-482D-B28C-8DA926C439F2}" type="parTrans" cxnId="{317F41A4-053F-4A91-AF43-1FE412C456A6}">
      <dgm:prSet/>
      <dgm:spPr/>
      <dgm:t>
        <a:bodyPr/>
        <a:lstStyle/>
        <a:p>
          <a:endParaRPr lang="en-US"/>
        </a:p>
      </dgm:t>
    </dgm:pt>
    <dgm:pt modelId="{D5D71939-6F11-4D9D-8354-E7049638C06B}" type="sibTrans" cxnId="{317F41A4-053F-4A91-AF43-1FE412C456A6}">
      <dgm:prSet/>
      <dgm:spPr/>
      <dgm:t>
        <a:bodyPr/>
        <a:lstStyle/>
        <a:p>
          <a:endParaRPr lang="en-US"/>
        </a:p>
      </dgm:t>
    </dgm:pt>
    <dgm:pt modelId="{D2620633-8F7D-4251-8112-AABB7BA1A1D7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2D90D879-DCBE-443E-AC3D-70BEFAFC3D21}" type="parTrans" cxnId="{48C2CF90-EDD6-49D5-BA73-B2DB5125DB10}">
      <dgm:prSet/>
      <dgm:spPr/>
      <dgm:t>
        <a:bodyPr/>
        <a:lstStyle/>
        <a:p>
          <a:endParaRPr lang="en-US"/>
        </a:p>
      </dgm:t>
    </dgm:pt>
    <dgm:pt modelId="{DA81D0B5-44A7-4A73-AF2F-4323E1A3ECAB}" type="sibTrans" cxnId="{48C2CF90-EDD6-49D5-BA73-B2DB5125DB10}">
      <dgm:prSet/>
      <dgm:spPr/>
      <dgm:t>
        <a:bodyPr/>
        <a:lstStyle/>
        <a:p>
          <a:endParaRPr lang="en-US"/>
        </a:p>
      </dgm:t>
    </dgm:pt>
    <dgm:pt modelId="{2A3B447C-2155-48E4-94FF-2A55E16D056C}">
      <dgm:prSet/>
      <dgm:spPr/>
      <dgm:t>
        <a:bodyPr/>
        <a:lstStyle/>
        <a:p>
          <a:r>
            <a:rPr lang="en-GB"/>
            <a:t>Q&amp;A</a:t>
          </a:r>
          <a:endParaRPr lang="en-US"/>
        </a:p>
      </dgm:t>
    </dgm:pt>
    <dgm:pt modelId="{DC01D418-86D2-4695-83BE-36559F89A501}" type="parTrans" cxnId="{4480F7AE-1B49-4329-94A2-63A9BF0533E5}">
      <dgm:prSet/>
      <dgm:spPr/>
      <dgm:t>
        <a:bodyPr/>
        <a:lstStyle/>
        <a:p>
          <a:endParaRPr lang="en-US"/>
        </a:p>
      </dgm:t>
    </dgm:pt>
    <dgm:pt modelId="{7E88E5BD-7C7F-4A73-8A54-51F1E04CBC8C}" type="sibTrans" cxnId="{4480F7AE-1B49-4329-94A2-63A9BF0533E5}">
      <dgm:prSet/>
      <dgm:spPr/>
      <dgm:t>
        <a:bodyPr/>
        <a:lstStyle/>
        <a:p>
          <a:endParaRPr lang="en-US"/>
        </a:p>
      </dgm:t>
    </dgm:pt>
    <dgm:pt modelId="{6547A266-DA21-473F-A152-FB407408FEBA}" type="pres">
      <dgm:prSet presAssocID="{BF65097F-D8BA-4046-BAAF-9A32656E05F2}" presName="linear" presStyleCnt="0">
        <dgm:presLayoutVars>
          <dgm:animLvl val="lvl"/>
          <dgm:resizeHandles val="exact"/>
        </dgm:presLayoutVars>
      </dgm:prSet>
      <dgm:spPr/>
    </dgm:pt>
    <dgm:pt modelId="{AEF6F2FC-3DCE-4130-94A4-1EF49317F108}" type="pres">
      <dgm:prSet presAssocID="{5A567523-757C-41D1-BC20-E587C4E1D5A0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61492B3-2213-4B25-BF4F-EA40AD42343E}" type="pres">
      <dgm:prSet presAssocID="{34FEA882-FE27-40DA-914E-482D7F239F23}" presName="spacer" presStyleCnt="0"/>
      <dgm:spPr/>
    </dgm:pt>
    <dgm:pt modelId="{68AD96FC-DA90-454D-ABA4-713AB4FACC66}" type="pres">
      <dgm:prSet presAssocID="{E1C27598-5DB3-4E83-8C1E-F5CAF8B63F4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CE94012-DB87-47B7-9030-B197C38D346D}" type="pres">
      <dgm:prSet presAssocID="{119CB0E4-CF37-4444-AE81-842D2E7FEC27}" presName="spacer" presStyleCnt="0"/>
      <dgm:spPr/>
    </dgm:pt>
    <dgm:pt modelId="{1898F29B-AFE8-478B-A68D-42C22C896639}" type="pres">
      <dgm:prSet presAssocID="{2BE68E4E-D785-4E3A-BA2F-70358EEAD35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496BFAD-4B60-4B63-9467-079B52ED341F}" type="pres">
      <dgm:prSet presAssocID="{B1963C2D-E1FD-4941-936F-BCBCEF39271A}" presName="spacer" presStyleCnt="0"/>
      <dgm:spPr/>
    </dgm:pt>
    <dgm:pt modelId="{01271ED4-6CEE-4606-987C-81E72E8142FA}" type="pres">
      <dgm:prSet presAssocID="{D9124AE8-E3BA-43BE-83DB-11E0A7EE7AD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E4D789F-0A90-4254-8048-A963254957E7}" type="pres">
      <dgm:prSet presAssocID="{A5B5AADF-71A5-488C-B136-21BD29E64AB5}" presName="spacer" presStyleCnt="0"/>
      <dgm:spPr/>
    </dgm:pt>
    <dgm:pt modelId="{0A3B9980-4165-4FDF-AC82-95FE8C2C675A}" type="pres">
      <dgm:prSet presAssocID="{A62A96A2-8EEB-4EE6-B685-5608413321D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73B933D-2697-4396-BEBA-32259A96EA28}" type="pres">
      <dgm:prSet presAssocID="{68A2D40F-87D8-4BAF-9D4B-32DFF14CE30B}" presName="spacer" presStyleCnt="0"/>
      <dgm:spPr/>
    </dgm:pt>
    <dgm:pt modelId="{0F3A4284-32A3-4780-825B-0A751D147E55}" type="pres">
      <dgm:prSet presAssocID="{D3B39E96-2C96-4644-96AB-1F4E296BC22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6449D5B-B491-4666-84DF-AB8DABC3D3B2}" type="pres">
      <dgm:prSet presAssocID="{1358F4C3-BB36-4163-A364-F0181359BF9E}" presName="spacer" presStyleCnt="0"/>
      <dgm:spPr/>
    </dgm:pt>
    <dgm:pt modelId="{E63CBEE4-2214-4CFE-9440-9BD0C5780138}" type="pres">
      <dgm:prSet presAssocID="{74D90453-AEEB-4665-85A1-12C06C05BA5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548662E-1280-4A3D-A3E9-BB63375285EC}" type="pres">
      <dgm:prSet presAssocID="{D5D71939-6F11-4D9D-8354-E7049638C06B}" presName="spacer" presStyleCnt="0"/>
      <dgm:spPr/>
    </dgm:pt>
    <dgm:pt modelId="{BC7CFDD2-4033-42C2-97ED-4B8B125A1C5F}" type="pres">
      <dgm:prSet presAssocID="{D2620633-8F7D-4251-8112-AABB7BA1A1D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6EEB9A3-C963-45E6-93E8-BB427A3A04D3}" type="pres">
      <dgm:prSet presAssocID="{DA81D0B5-44A7-4A73-AF2F-4323E1A3ECAB}" presName="spacer" presStyleCnt="0"/>
      <dgm:spPr/>
    </dgm:pt>
    <dgm:pt modelId="{74BB87C5-9F87-40B2-B142-DBEE7AC3A7E5}" type="pres">
      <dgm:prSet presAssocID="{2A3B447C-2155-48E4-94FF-2A55E16D056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172C017-41C4-40EB-89FA-699184AED808}" type="presOf" srcId="{2BE68E4E-D785-4E3A-BA2F-70358EEAD354}" destId="{1898F29B-AFE8-478B-A68D-42C22C896639}" srcOrd="0" destOrd="0" presId="urn:microsoft.com/office/officeart/2005/8/layout/vList2"/>
    <dgm:cxn modelId="{60AD7331-8E0E-4D06-BD0D-6442CD0374CA}" srcId="{BF65097F-D8BA-4046-BAAF-9A32656E05F2}" destId="{E1C27598-5DB3-4E83-8C1E-F5CAF8B63F4F}" srcOrd="1" destOrd="0" parTransId="{E94A45F7-EE07-43D9-8B65-030DC4E2A24B}" sibTransId="{119CB0E4-CF37-4444-AE81-842D2E7FEC27}"/>
    <dgm:cxn modelId="{48F67631-0B80-4851-9216-A7F59B6751F3}" type="presOf" srcId="{BF65097F-D8BA-4046-BAAF-9A32656E05F2}" destId="{6547A266-DA21-473F-A152-FB407408FEBA}" srcOrd="0" destOrd="0" presId="urn:microsoft.com/office/officeart/2005/8/layout/vList2"/>
    <dgm:cxn modelId="{2A40EF31-A685-4A9E-876F-3509F2681462}" srcId="{BF65097F-D8BA-4046-BAAF-9A32656E05F2}" destId="{A62A96A2-8EEB-4EE6-B685-5608413321D0}" srcOrd="4" destOrd="0" parTransId="{18FBF7DB-B73B-4F32-AECB-D41A83A2454C}" sibTransId="{68A2D40F-87D8-4BAF-9D4B-32DFF14CE30B}"/>
    <dgm:cxn modelId="{B7E5E237-CDDF-4FEA-802D-2BFC665E0B81}" srcId="{BF65097F-D8BA-4046-BAAF-9A32656E05F2}" destId="{2BE68E4E-D785-4E3A-BA2F-70358EEAD354}" srcOrd="2" destOrd="0" parTransId="{E051D3E2-2B97-4AE4-8C08-AF7245AE4B4B}" sibTransId="{B1963C2D-E1FD-4941-936F-BCBCEF39271A}"/>
    <dgm:cxn modelId="{C63DFA37-8E37-4F71-BE67-8423E02684AD}" srcId="{BF65097F-D8BA-4046-BAAF-9A32656E05F2}" destId="{5A567523-757C-41D1-BC20-E587C4E1D5A0}" srcOrd="0" destOrd="0" parTransId="{31ED2E76-CC2E-4A59-A0DB-A1CE61BDF024}" sibTransId="{34FEA882-FE27-40DA-914E-482D7F239F23}"/>
    <dgm:cxn modelId="{78D16A62-7121-4A6D-A619-B7E97173C908}" type="presOf" srcId="{D2620633-8F7D-4251-8112-AABB7BA1A1D7}" destId="{BC7CFDD2-4033-42C2-97ED-4B8B125A1C5F}" srcOrd="0" destOrd="0" presId="urn:microsoft.com/office/officeart/2005/8/layout/vList2"/>
    <dgm:cxn modelId="{AF50387B-AA46-436A-BF16-909D8D9D66C1}" type="presOf" srcId="{D9124AE8-E3BA-43BE-83DB-11E0A7EE7ADE}" destId="{01271ED4-6CEE-4606-987C-81E72E8142FA}" srcOrd="0" destOrd="0" presId="urn:microsoft.com/office/officeart/2005/8/layout/vList2"/>
    <dgm:cxn modelId="{48C2CF90-EDD6-49D5-BA73-B2DB5125DB10}" srcId="{BF65097F-D8BA-4046-BAAF-9A32656E05F2}" destId="{D2620633-8F7D-4251-8112-AABB7BA1A1D7}" srcOrd="7" destOrd="0" parTransId="{2D90D879-DCBE-443E-AC3D-70BEFAFC3D21}" sibTransId="{DA81D0B5-44A7-4A73-AF2F-4323E1A3ECAB}"/>
    <dgm:cxn modelId="{4FC1D491-30D3-42F1-A7D8-564D71DD5908}" type="presOf" srcId="{E1C27598-5DB3-4E83-8C1E-F5CAF8B63F4F}" destId="{68AD96FC-DA90-454D-ABA4-713AB4FACC66}" srcOrd="0" destOrd="0" presId="urn:microsoft.com/office/officeart/2005/8/layout/vList2"/>
    <dgm:cxn modelId="{317F41A4-053F-4A91-AF43-1FE412C456A6}" srcId="{BF65097F-D8BA-4046-BAAF-9A32656E05F2}" destId="{74D90453-AEEB-4665-85A1-12C06C05BA52}" srcOrd="6" destOrd="0" parTransId="{CB6815EB-055C-482D-B28C-8DA926C439F2}" sibTransId="{D5D71939-6F11-4D9D-8354-E7049638C06B}"/>
    <dgm:cxn modelId="{4480F7AE-1B49-4329-94A2-63A9BF0533E5}" srcId="{BF65097F-D8BA-4046-BAAF-9A32656E05F2}" destId="{2A3B447C-2155-48E4-94FF-2A55E16D056C}" srcOrd="8" destOrd="0" parTransId="{DC01D418-86D2-4695-83BE-36559F89A501}" sibTransId="{7E88E5BD-7C7F-4A73-8A54-51F1E04CBC8C}"/>
    <dgm:cxn modelId="{670D11B0-F6D9-4243-B68E-5870B1B4724D}" srcId="{BF65097F-D8BA-4046-BAAF-9A32656E05F2}" destId="{D9124AE8-E3BA-43BE-83DB-11E0A7EE7ADE}" srcOrd="3" destOrd="0" parTransId="{09FEEA9A-6DA2-43EE-AECB-7D955BA3216F}" sibTransId="{A5B5AADF-71A5-488C-B136-21BD29E64AB5}"/>
    <dgm:cxn modelId="{EAA421B8-0D58-4367-A7FB-5CFEB435E798}" type="presOf" srcId="{D3B39E96-2C96-4644-96AB-1F4E296BC225}" destId="{0F3A4284-32A3-4780-825B-0A751D147E55}" srcOrd="0" destOrd="0" presId="urn:microsoft.com/office/officeart/2005/8/layout/vList2"/>
    <dgm:cxn modelId="{A1DE7CB8-F26C-44C9-8EBC-C9F4A32D2271}" type="presOf" srcId="{5A567523-757C-41D1-BC20-E587C4E1D5A0}" destId="{AEF6F2FC-3DCE-4130-94A4-1EF49317F108}" srcOrd="0" destOrd="0" presId="urn:microsoft.com/office/officeart/2005/8/layout/vList2"/>
    <dgm:cxn modelId="{D4626EBA-B2E3-4A8A-8A82-8F63E2F83B88}" type="presOf" srcId="{74D90453-AEEB-4665-85A1-12C06C05BA52}" destId="{E63CBEE4-2214-4CFE-9440-9BD0C5780138}" srcOrd="0" destOrd="0" presId="urn:microsoft.com/office/officeart/2005/8/layout/vList2"/>
    <dgm:cxn modelId="{74FE1EBF-852B-42FB-976E-10AA07AEFC0C}" type="presOf" srcId="{A62A96A2-8EEB-4EE6-B685-5608413321D0}" destId="{0A3B9980-4165-4FDF-AC82-95FE8C2C675A}" srcOrd="0" destOrd="0" presId="urn:microsoft.com/office/officeart/2005/8/layout/vList2"/>
    <dgm:cxn modelId="{4752C7EC-437E-4B82-9EF5-3DA83857BDA5}" type="presOf" srcId="{2A3B447C-2155-48E4-94FF-2A55E16D056C}" destId="{74BB87C5-9F87-40B2-B142-DBEE7AC3A7E5}" srcOrd="0" destOrd="0" presId="urn:microsoft.com/office/officeart/2005/8/layout/vList2"/>
    <dgm:cxn modelId="{4832D5F2-F457-43BA-8797-32209AF3ABE9}" srcId="{BF65097F-D8BA-4046-BAAF-9A32656E05F2}" destId="{D3B39E96-2C96-4644-96AB-1F4E296BC225}" srcOrd="5" destOrd="0" parTransId="{38A880B2-54F1-403C-AD83-0B26629D2769}" sibTransId="{1358F4C3-BB36-4163-A364-F0181359BF9E}"/>
    <dgm:cxn modelId="{464C41DB-EEF0-4101-9373-C60918DA2BEE}" type="presParOf" srcId="{6547A266-DA21-473F-A152-FB407408FEBA}" destId="{AEF6F2FC-3DCE-4130-94A4-1EF49317F108}" srcOrd="0" destOrd="0" presId="urn:microsoft.com/office/officeart/2005/8/layout/vList2"/>
    <dgm:cxn modelId="{F3840DBD-7651-401C-ABDF-7075DB931D79}" type="presParOf" srcId="{6547A266-DA21-473F-A152-FB407408FEBA}" destId="{661492B3-2213-4B25-BF4F-EA40AD42343E}" srcOrd="1" destOrd="0" presId="urn:microsoft.com/office/officeart/2005/8/layout/vList2"/>
    <dgm:cxn modelId="{D5A79044-5ED0-4460-8861-C282F510666E}" type="presParOf" srcId="{6547A266-DA21-473F-A152-FB407408FEBA}" destId="{68AD96FC-DA90-454D-ABA4-713AB4FACC66}" srcOrd="2" destOrd="0" presId="urn:microsoft.com/office/officeart/2005/8/layout/vList2"/>
    <dgm:cxn modelId="{92C80794-0FD2-45D0-85D6-DD9DB3FEE5FE}" type="presParOf" srcId="{6547A266-DA21-473F-A152-FB407408FEBA}" destId="{2CE94012-DB87-47B7-9030-B197C38D346D}" srcOrd="3" destOrd="0" presId="urn:microsoft.com/office/officeart/2005/8/layout/vList2"/>
    <dgm:cxn modelId="{B3359073-9391-4DF8-B272-1C7C9A285230}" type="presParOf" srcId="{6547A266-DA21-473F-A152-FB407408FEBA}" destId="{1898F29B-AFE8-478B-A68D-42C22C896639}" srcOrd="4" destOrd="0" presId="urn:microsoft.com/office/officeart/2005/8/layout/vList2"/>
    <dgm:cxn modelId="{5A279DCD-DC37-4306-BFFD-91B197BDE146}" type="presParOf" srcId="{6547A266-DA21-473F-A152-FB407408FEBA}" destId="{1496BFAD-4B60-4B63-9467-079B52ED341F}" srcOrd="5" destOrd="0" presId="urn:microsoft.com/office/officeart/2005/8/layout/vList2"/>
    <dgm:cxn modelId="{B5F6087F-E91F-41C5-8777-3BF0069F9675}" type="presParOf" srcId="{6547A266-DA21-473F-A152-FB407408FEBA}" destId="{01271ED4-6CEE-4606-987C-81E72E8142FA}" srcOrd="6" destOrd="0" presId="urn:microsoft.com/office/officeart/2005/8/layout/vList2"/>
    <dgm:cxn modelId="{3C05C1BD-386D-4530-81B8-6AE5F0B512B5}" type="presParOf" srcId="{6547A266-DA21-473F-A152-FB407408FEBA}" destId="{6E4D789F-0A90-4254-8048-A963254957E7}" srcOrd="7" destOrd="0" presId="urn:microsoft.com/office/officeart/2005/8/layout/vList2"/>
    <dgm:cxn modelId="{D6881055-6FFE-4924-BA9A-1E968AB62155}" type="presParOf" srcId="{6547A266-DA21-473F-A152-FB407408FEBA}" destId="{0A3B9980-4165-4FDF-AC82-95FE8C2C675A}" srcOrd="8" destOrd="0" presId="urn:microsoft.com/office/officeart/2005/8/layout/vList2"/>
    <dgm:cxn modelId="{7CF3B5FF-C279-4885-B688-0C526234C529}" type="presParOf" srcId="{6547A266-DA21-473F-A152-FB407408FEBA}" destId="{A73B933D-2697-4396-BEBA-32259A96EA28}" srcOrd="9" destOrd="0" presId="urn:microsoft.com/office/officeart/2005/8/layout/vList2"/>
    <dgm:cxn modelId="{C0F96EBB-D4C7-498B-AE2F-F8E111996523}" type="presParOf" srcId="{6547A266-DA21-473F-A152-FB407408FEBA}" destId="{0F3A4284-32A3-4780-825B-0A751D147E55}" srcOrd="10" destOrd="0" presId="urn:microsoft.com/office/officeart/2005/8/layout/vList2"/>
    <dgm:cxn modelId="{FBE75573-0ABF-4E54-8E64-C6B1EDB7E1B0}" type="presParOf" srcId="{6547A266-DA21-473F-A152-FB407408FEBA}" destId="{66449D5B-B491-4666-84DF-AB8DABC3D3B2}" srcOrd="11" destOrd="0" presId="urn:microsoft.com/office/officeart/2005/8/layout/vList2"/>
    <dgm:cxn modelId="{D983F9EE-DF5D-4668-BA88-B167721949F9}" type="presParOf" srcId="{6547A266-DA21-473F-A152-FB407408FEBA}" destId="{E63CBEE4-2214-4CFE-9440-9BD0C5780138}" srcOrd="12" destOrd="0" presId="urn:microsoft.com/office/officeart/2005/8/layout/vList2"/>
    <dgm:cxn modelId="{D720A253-040B-4674-B5D7-C9765459F92A}" type="presParOf" srcId="{6547A266-DA21-473F-A152-FB407408FEBA}" destId="{A548662E-1280-4A3D-A3E9-BB63375285EC}" srcOrd="13" destOrd="0" presId="urn:microsoft.com/office/officeart/2005/8/layout/vList2"/>
    <dgm:cxn modelId="{E65FD463-6160-4F91-B24B-3657077DA2B0}" type="presParOf" srcId="{6547A266-DA21-473F-A152-FB407408FEBA}" destId="{BC7CFDD2-4033-42C2-97ED-4B8B125A1C5F}" srcOrd="14" destOrd="0" presId="urn:microsoft.com/office/officeart/2005/8/layout/vList2"/>
    <dgm:cxn modelId="{17732031-704B-4E78-8FF6-75EA078EDEC1}" type="presParOf" srcId="{6547A266-DA21-473F-A152-FB407408FEBA}" destId="{96EEB9A3-C963-45E6-93E8-BB427A3A04D3}" srcOrd="15" destOrd="0" presId="urn:microsoft.com/office/officeart/2005/8/layout/vList2"/>
    <dgm:cxn modelId="{940D5847-73F1-4400-8336-B0F530B23495}" type="presParOf" srcId="{6547A266-DA21-473F-A152-FB407408FEBA}" destId="{74BB87C5-9F87-40B2-B142-DBEE7AC3A7E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5097F-D8BA-4046-BAAF-9A32656E05F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567523-757C-41D1-BC20-E587C4E1D5A0}">
      <dgm:prSet/>
      <dgm:spPr/>
      <dgm:t>
        <a:bodyPr/>
        <a:lstStyle/>
        <a:p>
          <a:pPr algn="l"/>
          <a:r>
            <a:rPr lang="en-GB"/>
            <a:t>Professional skills, employability and communication</a:t>
          </a:r>
          <a:endParaRPr lang="en-US"/>
        </a:p>
      </dgm:t>
    </dgm:pt>
    <dgm:pt modelId="{31ED2E76-CC2E-4A59-A0DB-A1CE61BDF024}" type="parTrans" cxnId="{C63DFA37-8E37-4F71-BE67-8423E02684AD}">
      <dgm:prSet/>
      <dgm:spPr/>
      <dgm:t>
        <a:bodyPr/>
        <a:lstStyle/>
        <a:p>
          <a:endParaRPr lang="en-US"/>
        </a:p>
      </dgm:t>
    </dgm:pt>
    <dgm:pt modelId="{34FEA882-FE27-40DA-914E-482D7F239F23}" type="sibTrans" cxnId="{C63DFA37-8E37-4F71-BE67-8423E02684AD}">
      <dgm:prSet/>
      <dgm:spPr/>
      <dgm:t>
        <a:bodyPr/>
        <a:lstStyle/>
        <a:p>
          <a:endParaRPr lang="en-US"/>
        </a:p>
      </dgm:t>
    </dgm:pt>
    <dgm:pt modelId="{E1C27598-5DB3-4E83-8C1E-F5CAF8B63F4F}">
      <dgm:prSet/>
      <dgm:spPr/>
      <dgm:t>
        <a:bodyPr/>
        <a:lstStyle/>
        <a:p>
          <a:pPr algn="l"/>
          <a:r>
            <a:rPr lang="en-GB"/>
            <a:t>GitHub – Source Code Management </a:t>
          </a:r>
          <a:endParaRPr lang="en-US"/>
        </a:p>
      </dgm:t>
    </dgm:pt>
    <dgm:pt modelId="{E94A45F7-EE07-43D9-8B65-030DC4E2A24B}" type="parTrans" cxnId="{60AD7331-8E0E-4D06-BD0D-6442CD0374CA}">
      <dgm:prSet/>
      <dgm:spPr/>
      <dgm:t>
        <a:bodyPr/>
        <a:lstStyle/>
        <a:p>
          <a:endParaRPr lang="en-US"/>
        </a:p>
      </dgm:t>
    </dgm:pt>
    <dgm:pt modelId="{119CB0E4-CF37-4444-AE81-842D2E7FEC27}" type="sibTrans" cxnId="{60AD7331-8E0E-4D06-BD0D-6442CD0374CA}">
      <dgm:prSet/>
      <dgm:spPr/>
      <dgm:t>
        <a:bodyPr/>
        <a:lstStyle/>
        <a:p>
          <a:endParaRPr lang="en-US"/>
        </a:p>
      </dgm:t>
    </dgm:pt>
    <dgm:pt modelId="{2BE68E4E-D785-4E3A-BA2F-70358EEAD354}">
      <dgm:prSet/>
      <dgm:spPr/>
      <dgm:t>
        <a:bodyPr/>
        <a:lstStyle/>
        <a:p>
          <a:pPr algn="l"/>
          <a:r>
            <a:rPr lang="en-GB"/>
            <a:t>MySQL – Database managemnt system</a:t>
          </a:r>
          <a:endParaRPr lang="en-US"/>
        </a:p>
      </dgm:t>
    </dgm:pt>
    <dgm:pt modelId="{E051D3E2-2B97-4AE4-8C08-AF7245AE4B4B}" type="parTrans" cxnId="{B7E5E237-CDDF-4FEA-802D-2BFC665E0B81}">
      <dgm:prSet/>
      <dgm:spPr/>
      <dgm:t>
        <a:bodyPr/>
        <a:lstStyle/>
        <a:p>
          <a:endParaRPr lang="en-US"/>
        </a:p>
      </dgm:t>
    </dgm:pt>
    <dgm:pt modelId="{B1963C2D-E1FD-4941-936F-BCBCEF39271A}" type="sibTrans" cxnId="{B7E5E237-CDDF-4FEA-802D-2BFC665E0B81}">
      <dgm:prSet/>
      <dgm:spPr/>
      <dgm:t>
        <a:bodyPr/>
        <a:lstStyle/>
        <a:p>
          <a:endParaRPr lang="en-US"/>
        </a:p>
      </dgm:t>
    </dgm:pt>
    <dgm:pt modelId="{D9124AE8-E3BA-43BE-83DB-11E0A7EE7ADE}">
      <dgm:prSet/>
      <dgm:spPr/>
      <dgm:t>
        <a:bodyPr/>
        <a:lstStyle/>
        <a:p>
          <a:pPr algn="l" rtl="0"/>
          <a:r>
            <a:rPr lang="en-GB">
              <a:latin typeface="Calibri Light" panose="020F0302020204030204"/>
            </a:rPr>
            <a:t>GCP - Cloud</a:t>
          </a:r>
          <a:r>
            <a:rPr lang="en-GB"/>
            <a:t> fundamentals</a:t>
          </a:r>
          <a:r>
            <a:rPr lang="en-GB">
              <a:latin typeface="Calibri Light" panose="020F0302020204030204"/>
            </a:rPr>
            <a:t> </a:t>
          </a:r>
          <a:endParaRPr lang="en-US"/>
        </a:p>
      </dgm:t>
    </dgm:pt>
    <dgm:pt modelId="{09FEEA9A-6DA2-43EE-AECB-7D955BA3216F}" type="parTrans" cxnId="{670D11B0-F6D9-4243-B68E-5870B1B4724D}">
      <dgm:prSet/>
      <dgm:spPr/>
      <dgm:t>
        <a:bodyPr/>
        <a:lstStyle/>
        <a:p>
          <a:endParaRPr lang="en-US"/>
        </a:p>
      </dgm:t>
    </dgm:pt>
    <dgm:pt modelId="{A5B5AADF-71A5-488C-B136-21BD29E64AB5}" type="sibTrans" cxnId="{670D11B0-F6D9-4243-B68E-5870B1B4724D}">
      <dgm:prSet/>
      <dgm:spPr/>
      <dgm:t>
        <a:bodyPr/>
        <a:lstStyle/>
        <a:p>
          <a:endParaRPr lang="en-US"/>
        </a:p>
      </dgm:t>
    </dgm:pt>
    <dgm:pt modelId="{A62A96A2-8EEB-4EE6-B685-5608413321D0}">
      <dgm:prSet/>
      <dgm:spPr/>
      <dgm:t>
        <a:bodyPr/>
        <a:lstStyle/>
        <a:p>
          <a:pPr algn="l"/>
          <a:r>
            <a:rPr lang="en-GB"/>
            <a:t>Markdown – Text editing</a:t>
          </a:r>
          <a:endParaRPr lang="en-US"/>
        </a:p>
      </dgm:t>
    </dgm:pt>
    <dgm:pt modelId="{18FBF7DB-B73B-4F32-AECB-D41A83A2454C}" type="parTrans" cxnId="{2A40EF31-A685-4A9E-876F-3509F2681462}">
      <dgm:prSet/>
      <dgm:spPr/>
      <dgm:t>
        <a:bodyPr/>
        <a:lstStyle/>
        <a:p>
          <a:endParaRPr lang="en-US"/>
        </a:p>
      </dgm:t>
    </dgm:pt>
    <dgm:pt modelId="{68A2D40F-87D8-4BAF-9D4B-32DFF14CE30B}" type="sibTrans" cxnId="{2A40EF31-A685-4A9E-876F-3509F2681462}">
      <dgm:prSet/>
      <dgm:spPr/>
      <dgm:t>
        <a:bodyPr/>
        <a:lstStyle/>
        <a:p>
          <a:endParaRPr lang="en-US"/>
        </a:p>
      </dgm:t>
    </dgm:pt>
    <dgm:pt modelId="{D3B39E96-2C96-4644-96AB-1F4E296BC225}">
      <dgm:prSet/>
      <dgm:spPr/>
      <dgm:t>
        <a:bodyPr/>
        <a:lstStyle/>
        <a:p>
          <a:pPr algn="l"/>
          <a:r>
            <a:rPr lang="en-GB"/>
            <a:t>JAVA Beginner and Intermediate – Backend programming</a:t>
          </a:r>
          <a:endParaRPr lang="en-US"/>
        </a:p>
      </dgm:t>
    </dgm:pt>
    <dgm:pt modelId="{38A880B2-54F1-403C-AD83-0B26629D2769}" type="parTrans" cxnId="{4832D5F2-F457-43BA-8797-32209AF3ABE9}">
      <dgm:prSet/>
      <dgm:spPr/>
      <dgm:t>
        <a:bodyPr/>
        <a:lstStyle/>
        <a:p>
          <a:endParaRPr lang="en-US"/>
        </a:p>
      </dgm:t>
    </dgm:pt>
    <dgm:pt modelId="{1358F4C3-BB36-4163-A364-F0181359BF9E}" type="sibTrans" cxnId="{4832D5F2-F457-43BA-8797-32209AF3ABE9}">
      <dgm:prSet/>
      <dgm:spPr/>
      <dgm:t>
        <a:bodyPr/>
        <a:lstStyle/>
        <a:p>
          <a:endParaRPr lang="en-US"/>
        </a:p>
      </dgm:t>
    </dgm:pt>
    <dgm:pt modelId="{74D90453-AEEB-4665-85A1-12C06C05BA52}">
      <dgm:prSet/>
      <dgm:spPr/>
      <dgm:t>
        <a:bodyPr/>
        <a:lstStyle/>
        <a:p>
          <a:pPr algn="l"/>
          <a:r>
            <a:rPr lang="en-GB"/>
            <a:t>Maven – Build Tool</a:t>
          </a:r>
          <a:endParaRPr lang="en-US"/>
        </a:p>
      </dgm:t>
    </dgm:pt>
    <dgm:pt modelId="{CB6815EB-055C-482D-B28C-8DA926C439F2}" type="parTrans" cxnId="{317F41A4-053F-4A91-AF43-1FE412C456A6}">
      <dgm:prSet/>
      <dgm:spPr/>
      <dgm:t>
        <a:bodyPr/>
        <a:lstStyle/>
        <a:p>
          <a:endParaRPr lang="en-US"/>
        </a:p>
      </dgm:t>
    </dgm:pt>
    <dgm:pt modelId="{D5D71939-6F11-4D9D-8354-E7049638C06B}" type="sibTrans" cxnId="{317F41A4-053F-4A91-AF43-1FE412C456A6}">
      <dgm:prSet/>
      <dgm:spPr/>
      <dgm:t>
        <a:bodyPr/>
        <a:lstStyle/>
        <a:p>
          <a:endParaRPr lang="en-US"/>
        </a:p>
      </dgm:t>
    </dgm:pt>
    <dgm:pt modelId="{D2620633-8F7D-4251-8112-AABB7BA1A1D7}">
      <dgm:prSet/>
      <dgm:spPr/>
      <dgm:t>
        <a:bodyPr/>
        <a:lstStyle/>
        <a:p>
          <a:pPr algn="l"/>
          <a:r>
            <a:rPr lang="en-GB"/>
            <a:t>JUnit Testing – Unit Testing</a:t>
          </a:r>
          <a:endParaRPr lang="en-US"/>
        </a:p>
      </dgm:t>
    </dgm:pt>
    <dgm:pt modelId="{2D90D879-DCBE-443E-AC3D-70BEFAFC3D21}" type="parTrans" cxnId="{48C2CF90-EDD6-49D5-BA73-B2DB5125DB10}">
      <dgm:prSet/>
      <dgm:spPr/>
      <dgm:t>
        <a:bodyPr/>
        <a:lstStyle/>
        <a:p>
          <a:endParaRPr lang="en-US"/>
        </a:p>
      </dgm:t>
    </dgm:pt>
    <dgm:pt modelId="{DA81D0B5-44A7-4A73-AF2F-4323E1A3ECAB}" type="sibTrans" cxnId="{48C2CF90-EDD6-49D5-BA73-B2DB5125DB10}">
      <dgm:prSet/>
      <dgm:spPr/>
      <dgm:t>
        <a:bodyPr/>
        <a:lstStyle/>
        <a:p>
          <a:endParaRPr lang="en-US"/>
        </a:p>
      </dgm:t>
    </dgm:pt>
    <dgm:pt modelId="{2A3B447C-2155-48E4-94FF-2A55E16D056C}">
      <dgm:prSet/>
      <dgm:spPr/>
      <dgm:t>
        <a:bodyPr/>
        <a:lstStyle/>
        <a:p>
          <a:pPr algn="l" rtl="0"/>
          <a:r>
            <a:rPr lang="en-GB"/>
            <a:t>SonarQube</a:t>
          </a:r>
          <a:r>
            <a:rPr lang="en-GB">
              <a:latin typeface="Calibri Light" panose="020F0302020204030204"/>
            </a:rPr>
            <a:t> – Refactoring</a:t>
          </a:r>
          <a:endParaRPr lang="en-US">
            <a:latin typeface="Calibri Light" panose="020F0302020204030204"/>
          </a:endParaRPr>
        </a:p>
      </dgm:t>
    </dgm:pt>
    <dgm:pt modelId="{DC01D418-86D2-4695-83BE-36559F89A501}" type="parTrans" cxnId="{4480F7AE-1B49-4329-94A2-63A9BF0533E5}">
      <dgm:prSet/>
      <dgm:spPr/>
      <dgm:t>
        <a:bodyPr/>
        <a:lstStyle/>
        <a:p>
          <a:endParaRPr lang="en-US"/>
        </a:p>
      </dgm:t>
    </dgm:pt>
    <dgm:pt modelId="{7E88E5BD-7C7F-4A73-8A54-51F1E04CBC8C}" type="sibTrans" cxnId="{4480F7AE-1B49-4329-94A2-63A9BF0533E5}">
      <dgm:prSet/>
      <dgm:spPr/>
      <dgm:t>
        <a:bodyPr/>
        <a:lstStyle/>
        <a:p>
          <a:endParaRPr lang="en-US"/>
        </a:p>
      </dgm:t>
    </dgm:pt>
    <dgm:pt modelId="{FEA05A93-11EC-4E8E-8942-36E06C4D82F9}">
      <dgm:prSet phldr="0"/>
      <dgm:spPr/>
      <dgm:t>
        <a:bodyPr/>
        <a:lstStyle/>
        <a:p>
          <a:pPr algn="l" rtl="0"/>
          <a:r>
            <a:rPr lang="en-GB"/>
            <a:t>Agile fundamentals including Scrum</a:t>
          </a:r>
          <a:endParaRPr lang="en-US"/>
        </a:p>
      </dgm:t>
    </dgm:pt>
    <dgm:pt modelId="{ADB61920-00D6-4558-B2AF-A76821730A03}" type="parTrans" cxnId="{B368D9FF-CA87-4049-A562-2F703C91627E}">
      <dgm:prSet/>
      <dgm:spPr/>
    </dgm:pt>
    <dgm:pt modelId="{55F805E7-FE00-4DDC-A06D-A092E0EB0A61}" type="sibTrans" cxnId="{B368D9FF-CA87-4049-A562-2F703C91627E}">
      <dgm:prSet/>
      <dgm:spPr/>
    </dgm:pt>
    <dgm:pt modelId="{17AAD111-7B1C-498D-919C-654F693FA64F}">
      <dgm:prSet phldr="0"/>
      <dgm:spPr/>
      <dgm:t>
        <a:bodyPr/>
        <a:lstStyle/>
        <a:p>
          <a:pPr algn="l"/>
          <a:r>
            <a:rPr lang="en-GB"/>
            <a:t>JIRA – Project management / Kanban Board</a:t>
          </a:r>
          <a:endParaRPr lang="en-US"/>
        </a:p>
      </dgm:t>
    </dgm:pt>
    <dgm:pt modelId="{C6FA19CB-9807-487E-935C-C12307D719E1}" type="parTrans" cxnId="{F5139272-5009-4157-8643-5C2219EF939E}">
      <dgm:prSet/>
      <dgm:spPr/>
    </dgm:pt>
    <dgm:pt modelId="{82B64FAE-3342-43AF-855C-00C8845DFEE9}" type="sibTrans" cxnId="{F5139272-5009-4157-8643-5C2219EF939E}">
      <dgm:prSet/>
      <dgm:spPr/>
    </dgm:pt>
    <dgm:pt modelId="{2030FF58-3AAA-4A76-9723-320987183ED5}">
      <dgm:prSet phldr="0"/>
      <dgm:spPr/>
      <dgm:t>
        <a:bodyPr/>
        <a:lstStyle/>
        <a:p>
          <a:pPr algn="l"/>
          <a:r>
            <a:rPr lang="en-GB"/>
            <a:t>Git – Version contol</a:t>
          </a:r>
        </a:p>
      </dgm:t>
    </dgm:pt>
    <dgm:pt modelId="{435A03F5-E07A-47D2-A5A6-A24252C47A5E}" type="parTrans" cxnId="{60586157-F831-46D4-AA19-DE025B0ECDDC}">
      <dgm:prSet/>
      <dgm:spPr/>
    </dgm:pt>
    <dgm:pt modelId="{FFD65FFF-6222-4675-82C6-127B50CCC5F0}" type="sibTrans" cxnId="{60586157-F831-46D4-AA19-DE025B0ECDDC}">
      <dgm:prSet/>
      <dgm:spPr/>
    </dgm:pt>
    <dgm:pt modelId="{6547A266-DA21-473F-A152-FB407408FEBA}" type="pres">
      <dgm:prSet presAssocID="{BF65097F-D8BA-4046-BAAF-9A32656E05F2}" presName="linear" presStyleCnt="0">
        <dgm:presLayoutVars>
          <dgm:animLvl val="lvl"/>
          <dgm:resizeHandles val="exact"/>
        </dgm:presLayoutVars>
      </dgm:prSet>
      <dgm:spPr/>
    </dgm:pt>
    <dgm:pt modelId="{BFE89035-D0B5-45E0-BBCB-C23821040526}" type="pres">
      <dgm:prSet presAssocID="{FEA05A93-11EC-4E8E-8942-36E06C4D82F9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0EFACB68-A361-4D49-A1CD-BDA831BFFFCE}" type="pres">
      <dgm:prSet presAssocID="{55F805E7-FE00-4DDC-A06D-A092E0EB0A61}" presName="spacer" presStyleCnt="0"/>
      <dgm:spPr/>
    </dgm:pt>
    <dgm:pt modelId="{AEF6F2FC-3DCE-4130-94A4-1EF49317F108}" type="pres">
      <dgm:prSet presAssocID="{5A567523-757C-41D1-BC20-E587C4E1D5A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661492B3-2213-4B25-BF4F-EA40AD42343E}" type="pres">
      <dgm:prSet presAssocID="{34FEA882-FE27-40DA-914E-482D7F239F23}" presName="spacer" presStyleCnt="0"/>
      <dgm:spPr/>
    </dgm:pt>
    <dgm:pt modelId="{8C1A8B2D-72F7-4D1C-9505-4229DE666E98}" type="pres">
      <dgm:prSet presAssocID="{17AAD111-7B1C-498D-919C-654F693FA64F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3CA42326-7C1B-4317-AE42-C8C923F6E0D9}" type="pres">
      <dgm:prSet presAssocID="{82B64FAE-3342-43AF-855C-00C8845DFEE9}" presName="spacer" presStyleCnt="0"/>
      <dgm:spPr/>
    </dgm:pt>
    <dgm:pt modelId="{5E32AD44-18D8-4525-8607-9D59AE2B1310}" type="pres">
      <dgm:prSet presAssocID="{2030FF58-3AAA-4A76-9723-320987183E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E4D3C60A-7DBC-47BC-A47F-9E33E090C421}" type="pres">
      <dgm:prSet presAssocID="{FFD65FFF-6222-4675-82C6-127B50CCC5F0}" presName="spacer" presStyleCnt="0"/>
      <dgm:spPr/>
    </dgm:pt>
    <dgm:pt modelId="{68AD96FC-DA90-454D-ABA4-713AB4FACC66}" type="pres">
      <dgm:prSet presAssocID="{E1C27598-5DB3-4E83-8C1E-F5CAF8B63F4F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2CE94012-DB87-47B7-9030-B197C38D346D}" type="pres">
      <dgm:prSet presAssocID="{119CB0E4-CF37-4444-AE81-842D2E7FEC27}" presName="spacer" presStyleCnt="0"/>
      <dgm:spPr/>
    </dgm:pt>
    <dgm:pt modelId="{1898F29B-AFE8-478B-A68D-42C22C896639}" type="pres">
      <dgm:prSet presAssocID="{2BE68E4E-D785-4E3A-BA2F-70358EEAD354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1496BFAD-4B60-4B63-9467-079B52ED341F}" type="pres">
      <dgm:prSet presAssocID="{B1963C2D-E1FD-4941-936F-BCBCEF39271A}" presName="spacer" presStyleCnt="0"/>
      <dgm:spPr/>
    </dgm:pt>
    <dgm:pt modelId="{01271ED4-6CEE-4606-987C-81E72E8142FA}" type="pres">
      <dgm:prSet presAssocID="{D9124AE8-E3BA-43BE-83DB-11E0A7EE7AD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6E4D789F-0A90-4254-8048-A963254957E7}" type="pres">
      <dgm:prSet presAssocID="{A5B5AADF-71A5-488C-B136-21BD29E64AB5}" presName="spacer" presStyleCnt="0"/>
      <dgm:spPr/>
    </dgm:pt>
    <dgm:pt modelId="{0A3B9980-4165-4FDF-AC82-95FE8C2C675A}" type="pres">
      <dgm:prSet presAssocID="{A62A96A2-8EEB-4EE6-B685-5608413321D0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A73B933D-2697-4396-BEBA-32259A96EA28}" type="pres">
      <dgm:prSet presAssocID="{68A2D40F-87D8-4BAF-9D4B-32DFF14CE30B}" presName="spacer" presStyleCnt="0"/>
      <dgm:spPr/>
    </dgm:pt>
    <dgm:pt modelId="{0F3A4284-32A3-4780-825B-0A751D147E55}" type="pres">
      <dgm:prSet presAssocID="{D3B39E96-2C96-4644-96AB-1F4E296BC22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6449D5B-B491-4666-84DF-AB8DABC3D3B2}" type="pres">
      <dgm:prSet presAssocID="{1358F4C3-BB36-4163-A364-F0181359BF9E}" presName="spacer" presStyleCnt="0"/>
      <dgm:spPr/>
    </dgm:pt>
    <dgm:pt modelId="{E63CBEE4-2214-4CFE-9440-9BD0C5780138}" type="pres">
      <dgm:prSet presAssocID="{74D90453-AEEB-4665-85A1-12C06C05BA52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A548662E-1280-4A3D-A3E9-BB63375285EC}" type="pres">
      <dgm:prSet presAssocID="{D5D71939-6F11-4D9D-8354-E7049638C06B}" presName="spacer" presStyleCnt="0"/>
      <dgm:spPr/>
    </dgm:pt>
    <dgm:pt modelId="{BC7CFDD2-4033-42C2-97ED-4B8B125A1C5F}" type="pres">
      <dgm:prSet presAssocID="{D2620633-8F7D-4251-8112-AABB7BA1A1D7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96EEB9A3-C963-45E6-93E8-BB427A3A04D3}" type="pres">
      <dgm:prSet presAssocID="{DA81D0B5-44A7-4A73-AF2F-4323E1A3ECAB}" presName="spacer" presStyleCnt="0"/>
      <dgm:spPr/>
    </dgm:pt>
    <dgm:pt modelId="{74BB87C5-9F87-40B2-B142-DBEE7AC3A7E5}" type="pres">
      <dgm:prSet presAssocID="{2A3B447C-2155-48E4-94FF-2A55E16D056C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60AD7331-8E0E-4D06-BD0D-6442CD0374CA}" srcId="{BF65097F-D8BA-4046-BAAF-9A32656E05F2}" destId="{E1C27598-5DB3-4E83-8C1E-F5CAF8B63F4F}" srcOrd="4" destOrd="0" parTransId="{E94A45F7-EE07-43D9-8B65-030DC4E2A24B}" sibTransId="{119CB0E4-CF37-4444-AE81-842D2E7FEC27}"/>
    <dgm:cxn modelId="{48F67631-0B80-4851-9216-A7F59B6751F3}" type="presOf" srcId="{BF65097F-D8BA-4046-BAAF-9A32656E05F2}" destId="{6547A266-DA21-473F-A152-FB407408FEBA}" srcOrd="0" destOrd="0" presId="urn:microsoft.com/office/officeart/2005/8/layout/vList2"/>
    <dgm:cxn modelId="{2A40EF31-A685-4A9E-876F-3509F2681462}" srcId="{BF65097F-D8BA-4046-BAAF-9A32656E05F2}" destId="{A62A96A2-8EEB-4EE6-B685-5608413321D0}" srcOrd="7" destOrd="0" parTransId="{18FBF7DB-B73B-4F32-AECB-D41A83A2454C}" sibTransId="{68A2D40F-87D8-4BAF-9D4B-32DFF14CE30B}"/>
    <dgm:cxn modelId="{B7E5E237-CDDF-4FEA-802D-2BFC665E0B81}" srcId="{BF65097F-D8BA-4046-BAAF-9A32656E05F2}" destId="{2BE68E4E-D785-4E3A-BA2F-70358EEAD354}" srcOrd="5" destOrd="0" parTransId="{E051D3E2-2B97-4AE4-8C08-AF7245AE4B4B}" sibTransId="{B1963C2D-E1FD-4941-936F-BCBCEF39271A}"/>
    <dgm:cxn modelId="{C63DFA37-8E37-4F71-BE67-8423E02684AD}" srcId="{BF65097F-D8BA-4046-BAAF-9A32656E05F2}" destId="{5A567523-757C-41D1-BC20-E587C4E1D5A0}" srcOrd="1" destOrd="0" parTransId="{31ED2E76-CC2E-4A59-A0DB-A1CE61BDF024}" sibTransId="{34FEA882-FE27-40DA-914E-482D7F239F23}"/>
    <dgm:cxn modelId="{DC80F840-BF3F-4B7B-B85B-BD46A7FC7DA4}" type="presOf" srcId="{17AAD111-7B1C-498D-919C-654F693FA64F}" destId="{8C1A8B2D-72F7-4D1C-9505-4229DE666E98}" srcOrd="0" destOrd="0" presId="urn:microsoft.com/office/officeart/2005/8/layout/vList2"/>
    <dgm:cxn modelId="{268B0A47-BD1C-457B-9CB4-A10937F34685}" type="presOf" srcId="{5A567523-757C-41D1-BC20-E587C4E1D5A0}" destId="{AEF6F2FC-3DCE-4130-94A4-1EF49317F108}" srcOrd="0" destOrd="0" presId="urn:microsoft.com/office/officeart/2005/8/layout/vList2"/>
    <dgm:cxn modelId="{9A63FA4A-AE4D-4533-AF01-1E6A47D9C920}" type="presOf" srcId="{A62A96A2-8EEB-4EE6-B685-5608413321D0}" destId="{0A3B9980-4165-4FDF-AC82-95FE8C2C675A}" srcOrd="0" destOrd="0" presId="urn:microsoft.com/office/officeart/2005/8/layout/vList2"/>
    <dgm:cxn modelId="{F7CE3152-479A-40CD-8E38-AB321E99FD7C}" type="presOf" srcId="{E1C27598-5DB3-4E83-8C1E-F5CAF8B63F4F}" destId="{68AD96FC-DA90-454D-ABA4-713AB4FACC66}" srcOrd="0" destOrd="0" presId="urn:microsoft.com/office/officeart/2005/8/layout/vList2"/>
    <dgm:cxn modelId="{F5139272-5009-4157-8643-5C2219EF939E}" srcId="{BF65097F-D8BA-4046-BAAF-9A32656E05F2}" destId="{17AAD111-7B1C-498D-919C-654F693FA64F}" srcOrd="2" destOrd="0" parTransId="{C6FA19CB-9807-487E-935C-C12307D719E1}" sibTransId="{82B64FAE-3342-43AF-855C-00C8845DFEE9}"/>
    <dgm:cxn modelId="{60586157-F831-46D4-AA19-DE025B0ECDDC}" srcId="{BF65097F-D8BA-4046-BAAF-9A32656E05F2}" destId="{2030FF58-3AAA-4A76-9723-320987183ED5}" srcOrd="3" destOrd="0" parTransId="{435A03F5-E07A-47D2-A5A6-A24252C47A5E}" sibTransId="{FFD65FFF-6222-4675-82C6-127B50CCC5F0}"/>
    <dgm:cxn modelId="{43C66C5A-C4C4-47BA-B819-17BA7C074105}" type="presOf" srcId="{FEA05A93-11EC-4E8E-8942-36E06C4D82F9}" destId="{BFE89035-D0B5-45E0-BBCB-C23821040526}" srcOrd="0" destOrd="0" presId="urn:microsoft.com/office/officeart/2005/8/layout/vList2"/>
    <dgm:cxn modelId="{48C2CF90-EDD6-49D5-BA73-B2DB5125DB10}" srcId="{BF65097F-D8BA-4046-BAAF-9A32656E05F2}" destId="{D2620633-8F7D-4251-8112-AABB7BA1A1D7}" srcOrd="10" destOrd="0" parTransId="{2D90D879-DCBE-443E-AC3D-70BEFAFC3D21}" sibTransId="{DA81D0B5-44A7-4A73-AF2F-4323E1A3ECAB}"/>
    <dgm:cxn modelId="{9FFA2592-AE22-4290-AEC5-032B104ED9F8}" type="presOf" srcId="{2A3B447C-2155-48E4-94FF-2A55E16D056C}" destId="{74BB87C5-9F87-40B2-B142-DBEE7AC3A7E5}" srcOrd="0" destOrd="0" presId="urn:microsoft.com/office/officeart/2005/8/layout/vList2"/>
    <dgm:cxn modelId="{317F41A4-053F-4A91-AF43-1FE412C456A6}" srcId="{BF65097F-D8BA-4046-BAAF-9A32656E05F2}" destId="{74D90453-AEEB-4665-85A1-12C06C05BA52}" srcOrd="9" destOrd="0" parTransId="{CB6815EB-055C-482D-B28C-8DA926C439F2}" sibTransId="{D5D71939-6F11-4D9D-8354-E7049638C06B}"/>
    <dgm:cxn modelId="{BCAFADAC-9D41-449B-8BB4-CAE2D85BAC8F}" type="presOf" srcId="{2030FF58-3AAA-4A76-9723-320987183ED5}" destId="{5E32AD44-18D8-4525-8607-9D59AE2B1310}" srcOrd="0" destOrd="0" presId="urn:microsoft.com/office/officeart/2005/8/layout/vList2"/>
    <dgm:cxn modelId="{4480F7AE-1B49-4329-94A2-63A9BF0533E5}" srcId="{BF65097F-D8BA-4046-BAAF-9A32656E05F2}" destId="{2A3B447C-2155-48E4-94FF-2A55E16D056C}" srcOrd="11" destOrd="0" parTransId="{DC01D418-86D2-4695-83BE-36559F89A501}" sibTransId="{7E88E5BD-7C7F-4A73-8A54-51F1E04CBC8C}"/>
    <dgm:cxn modelId="{670D11B0-F6D9-4243-B68E-5870B1B4724D}" srcId="{BF65097F-D8BA-4046-BAAF-9A32656E05F2}" destId="{D9124AE8-E3BA-43BE-83DB-11E0A7EE7ADE}" srcOrd="6" destOrd="0" parTransId="{09FEEA9A-6DA2-43EE-AECB-7D955BA3216F}" sibTransId="{A5B5AADF-71A5-488C-B136-21BD29E64AB5}"/>
    <dgm:cxn modelId="{257A57BD-7592-46DE-80E5-51AE1B223183}" type="presOf" srcId="{D9124AE8-E3BA-43BE-83DB-11E0A7EE7ADE}" destId="{01271ED4-6CEE-4606-987C-81E72E8142FA}" srcOrd="0" destOrd="0" presId="urn:microsoft.com/office/officeart/2005/8/layout/vList2"/>
    <dgm:cxn modelId="{1AB9D1C7-F00D-4E03-A311-1E5D58308732}" type="presOf" srcId="{D3B39E96-2C96-4644-96AB-1F4E296BC225}" destId="{0F3A4284-32A3-4780-825B-0A751D147E55}" srcOrd="0" destOrd="0" presId="urn:microsoft.com/office/officeart/2005/8/layout/vList2"/>
    <dgm:cxn modelId="{7AE83BCD-FFC9-4F59-A08C-959B8CAF4D7C}" type="presOf" srcId="{D2620633-8F7D-4251-8112-AABB7BA1A1D7}" destId="{BC7CFDD2-4033-42C2-97ED-4B8B125A1C5F}" srcOrd="0" destOrd="0" presId="urn:microsoft.com/office/officeart/2005/8/layout/vList2"/>
    <dgm:cxn modelId="{0E680EE5-52D7-4F80-9A6F-C850EE6131FA}" type="presOf" srcId="{74D90453-AEEB-4665-85A1-12C06C05BA52}" destId="{E63CBEE4-2214-4CFE-9440-9BD0C5780138}" srcOrd="0" destOrd="0" presId="urn:microsoft.com/office/officeart/2005/8/layout/vList2"/>
    <dgm:cxn modelId="{E8FEC8EF-5D8F-45D0-8B8F-EE875549DB10}" type="presOf" srcId="{2BE68E4E-D785-4E3A-BA2F-70358EEAD354}" destId="{1898F29B-AFE8-478B-A68D-42C22C896639}" srcOrd="0" destOrd="0" presId="urn:microsoft.com/office/officeart/2005/8/layout/vList2"/>
    <dgm:cxn modelId="{4832D5F2-F457-43BA-8797-32209AF3ABE9}" srcId="{BF65097F-D8BA-4046-BAAF-9A32656E05F2}" destId="{D3B39E96-2C96-4644-96AB-1F4E296BC225}" srcOrd="8" destOrd="0" parTransId="{38A880B2-54F1-403C-AD83-0B26629D2769}" sibTransId="{1358F4C3-BB36-4163-A364-F0181359BF9E}"/>
    <dgm:cxn modelId="{B368D9FF-CA87-4049-A562-2F703C91627E}" srcId="{BF65097F-D8BA-4046-BAAF-9A32656E05F2}" destId="{FEA05A93-11EC-4E8E-8942-36E06C4D82F9}" srcOrd="0" destOrd="0" parTransId="{ADB61920-00D6-4558-B2AF-A76821730A03}" sibTransId="{55F805E7-FE00-4DDC-A06D-A092E0EB0A61}"/>
    <dgm:cxn modelId="{959F1DF2-AE21-4061-BEE5-F8C66F014205}" type="presParOf" srcId="{6547A266-DA21-473F-A152-FB407408FEBA}" destId="{BFE89035-D0B5-45E0-BBCB-C23821040526}" srcOrd="0" destOrd="0" presId="urn:microsoft.com/office/officeart/2005/8/layout/vList2"/>
    <dgm:cxn modelId="{5291E6B2-BA85-4D3D-9850-3F85FA516E22}" type="presParOf" srcId="{6547A266-DA21-473F-A152-FB407408FEBA}" destId="{0EFACB68-A361-4D49-A1CD-BDA831BFFFCE}" srcOrd="1" destOrd="0" presId="urn:microsoft.com/office/officeart/2005/8/layout/vList2"/>
    <dgm:cxn modelId="{3AD83314-C369-4C5D-8A05-CB75BC2135B4}" type="presParOf" srcId="{6547A266-DA21-473F-A152-FB407408FEBA}" destId="{AEF6F2FC-3DCE-4130-94A4-1EF49317F108}" srcOrd="2" destOrd="0" presId="urn:microsoft.com/office/officeart/2005/8/layout/vList2"/>
    <dgm:cxn modelId="{2205A2AB-B67F-434B-B3B4-3FA3C585A84F}" type="presParOf" srcId="{6547A266-DA21-473F-A152-FB407408FEBA}" destId="{661492B3-2213-4B25-BF4F-EA40AD42343E}" srcOrd="3" destOrd="0" presId="urn:microsoft.com/office/officeart/2005/8/layout/vList2"/>
    <dgm:cxn modelId="{674C4C46-66B8-4F67-B9DA-F1B41F759317}" type="presParOf" srcId="{6547A266-DA21-473F-A152-FB407408FEBA}" destId="{8C1A8B2D-72F7-4D1C-9505-4229DE666E98}" srcOrd="4" destOrd="0" presId="urn:microsoft.com/office/officeart/2005/8/layout/vList2"/>
    <dgm:cxn modelId="{B55BECD1-F53D-4339-9312-A934D0C7142E}" type="presParOf" srcId="{6547A266-DA21-473F-A152-FB407408FEBA}" destId="{3CA42326-7C1B-4317-AE42-C8C923F6E0D9}" srcOrd="5" destOrd="0" presId="urn:microsoft.com/office/officeart/2005/8/layout/vList2"/>
    <dgm:cxn modelId="{C213DA0F-9138-4FF2-A9E1-32074794CBA4}" type="presParOf" srcId="{6547A266-DA21-473F-A152-FB407408FEBA}" destId="{5E32AD44-18D8-4525-8607-9D59AE2B1310}" srcOrd="6" destOrd="0" presId="urn:microsoft.com/office/officeart/2005/8/layout/vList2"/>
    <dgm:cxn modelId="{D36428BA-6A3B-498F-81D6-C5EE3D0418E8}" type="presParOf" srcId="{6547A266-DA21-473F-A152-FB407408FEBA}" destId="{E4D3C60A-7DBC-47BC-A47F-9E33E090C421}" srcOrd="7" destOrd="0" presId="urn:microsoft.com/office/officeart/2005/8/layout/vList2"/>
    <dgm:cxn modelId="{F9AF1D30-ED11-4253-81DA-0DDD9AC5866D}" type="presParOf" srcId="{6547A266-DA21-473F-A152-FB407408FEBA}" destId="{68AD96FC-DA90-454D-ABA4-713AB4FACC66}" srcOrd="8" destOrd="0" presId="urn:microsoft.com/office/officeart/2005/8/layout/vList2"/>
    <dgm:cxn modelId="{1809DCAF-13C5-4624-9180-8EE57C5737EF}" type="presParOf" srcId="{6547A266-DA21-473F-A152-FB407408FEBA}" destId="{2CE94012-DB87-47B7-9030-B197C38D346D}" srcOrd="9" destOrd="0" presId="urn:microsoft.com/office/officeart/2005/8/layout/vList2"/>
    <dgm:cxn modelId="{C3738F94-8821-4C51-82F9-AD9255514CE7}" type="presParOf" srcId="{6547A266-DA21-473F-A152-FB407408FEBA}" destId="{1898F29B-AFE8-478B-A68D-42C22C896639}" srcOrd="10" destOrd="0" presId="urn:microsoft.com/office/officeart/2005/8/layout/vList2"/>
    <dgm:cxn modelId="{97E3DB6F-FF48-451B-B73E-DD8C23E604F3}" type="presParOf" srcId="{6547A266-DA21-473F-A152-FB407408FEBA}" destId="{1496BFAD-4B60-4B63-9467-079B52ED341F}" srcOrd="11" destOrd="0" presId="urn:microsoft.com/office/officeart/2005/8/layout/vList2"/>
    <dgm:cxn modelId="{B3270D2B-B178-4F11-A624-21291997A6D4}" type="presParOf" srcId="{6547A266-DA21-473F-A152-FB407408FEBA}" destId="{01271ED4-6CEE-4606-987C-81E72E8142FA}" srcOrd="12" destOrd="0" presId="urn:microsoft.com/office/officeart/2005/8/layout/vList2"/>
    <dgm:cxn modelId="{98D0EA98-F560-4EFB-BB48-43561289409C}" type="presParOf" srcId="{6547A266-DA21-473F-A152-FB407408FEBA}" destId="{6E4D789F-0A90-4254-8048-A963254957E7}" srcOrd="13" destOrd="0" presId="urn:microsoft.com/office/officeart/2005/8/layout/vList2"/>
    <dgm:cxn modelId="{49DBA151-54CB-431A-83BE-B07A4ED8BA6F}" type="presParOf" srcId="{6547A266-DA21-473F-A152-FB407408FEBA}" destId="{0A3B9980-4165-4FDF-AC82-95FE8C2C675A}" srcOrd="14" destOrd="0" presId="urn:microsoft.com/office/officeart/2005/8/layout/vList2"/>
    <dgm:cxn modelId="{A0222122-D74E-4C6B-B890-6214596E7028}" type="presParOf" srcId="{6547A266-DA21-473F-A152-FB407408FEBA}" destId="{A73B933D-2697-4396-BEBA-32259A96EA28}" srcOrd="15" destOrd="0" presId="urn:microsoft.com/office/officeart/2005/8/layout/vList2"/>
    <dgm:cxn modelId="{C70D7138-48F6-4B72-8AD4-DADA771FA63A}" type="presParOf" srcId="{6547A266-DA21-473F-A152-FB407408FEBA}" destId="{0F3A4284-32A3-4780-825B-0A751D147E55}" srcOrd="16" destOrd="0" presId="urn:microsoft.com/office/officeart/2005/8/layout/vList2"/>
    <dgm:cxn modelId="{6A0273F4-E4EB-4726-8C85-910AA8B8ACD7}" type="presParOf" srcId="{6547A266-DA21-473F-A152-FB407408FEBA}" destId="{66449D5B-B491-4666-84DF-AB8DABC3D3B2}" srcOrd="17" destOrd="0" presId="urn:microsoft.com/office/officeart/2005/8/layout/vList2"/>
    <dgm:cxn modelId="{E3EDD8BF-3040-4385-8F48-1D39DA4EF3C6}" type="presParOf" srcId="{6547A266-DA21-473F-A152-FB407408FEBA}" destId="{E63CBEE4-2214-4CFE-9440-9BD0C5780138}" srcOrd="18" destOrd="0" presId="urn:microsoft.com/office/officeart/2005/8/layout/vList2"/>
    <dgm:cxn modelId="{59BF1757-8CD3-40A9-9DC0-883D0B6587CE}" type="presParOf" srcId="{6547A266-DA21-473F-A152-FB407408FEBA}" destId="{A548662E-1280-4A3D-A3E9-BB63375285EC}" srcOrd="19" destOrd="0" presId="urn:microsoft.com/office/officeart/2005/8/layout/vList2"/>
    <dgm:cxn modelId="{25A0C3B6-C3D1-4F79-AB31-FB4A5E82F191}" type="presParOf" srcId="{6547A266-DA21-473F-A152-FB407408FEBA}" destId="{BC7CFDD2-4033-42C2-97ED-4B8B125A1C5F}" srcOrd="20" destOrd="0" presId="urn:microsoft.com/office/officeart/2005/8/layout/vList2"/>
    <dgm:cxn modelId="{0349BCF5-DDF7-4651-AB39-79861BEC7919}" type="presParOf" srcId="{6547A266-DA21-473F-A152-FB407408FEBA}" destId="{96EEB9A3-C963-45E6-93E8-BB427A3A04D3}" srcOrd="21" destOrd="0" presId="urn:microsoft.com/office/officeart/2005/8/layout/vList2"/>
    <dgm:cxn modelId="{73A7A537-4BF4-420D-A41E-14779602D06B}" type="presParOf" srcId="{6547A266-DA21-473F-A152-FB407408FEBA}" destId="{74BB87C5-9F87-40B2-B142-DBEE7AC3A7E5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6F2FC-3DCE-4130-94A4-1EF49317F108}">
      <dsp:nvSpPr>
        <dsp:cNvPr id="0" name=""/>
        <dsp:cNvSpPr/>
      </dsp:nvSpPr>
      <dsp:spPr>
        <a:xfrm>
          <a:off x="0" y="21040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Introduction and familiarisation with the specification</a:t>
          </a:r>
          <a:endParaRPr lang="en-US" sz="2000" kern="1200"/>
        </a:p>
      </dsp:txBody>
      <dsp:txXfrm>
        <a:off x="23417" y="44457"/>
        <a:ext cx="6498365" cy="432866"/>
      </dsp:txXfrm>
    </dsp:sp>
    <dsp:sp modelId="{68AD96FC-DA90-454D-ABA4-713AB4FACC66}">
      <dsp:nvSpPr>
        <dsp:cNvPr id="0" name=""/>
        <dsp:cNvSpPr/>
      </dsp:nvSpPr>
      <dsp:spPr>
        <a:xfrm>
          <a:off x="0" y="558340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201698"/>
                <a:satOff val="-107"/>
                <a:lumOff val="711"/>
                <a:alphaOff val="0"/>
                <a:tint val="98000"/>
                <a:lumMod val="100000"/>
              </a:schemeClr>
            </a:gs>
            <a:gs pos="100000">
              <a:schemeClr val="accent2">
                <a:hueOff val="201698"/>
                <a:satOff val="-107"/>
                <a:lumOff val="71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Consultant journey</a:t>
          </a:r>
          <a:endParaRPr lang="en-US" sz="2000" kern="1200"/>
        </a:p>
      </dsp:txBody>
      <dsp:txXfrm>
        <a:off x="23417" y="581757"/>
        <a:ext cx="6498365" cy="432866"/>
      </dsp:txXfrm>
    </dsp:sp>
    <dsp:sp modelId="{1898F29B-AFE8-478B-A68D-42C22C896639}">
      <dsp:nvSpPr>
        <dsp:cNvPr id="0" name=""/>
        <dsp:cNvSpPr/>
      </dsp:nvSpPr>
      <dsp:spPr>
        <a:xfrm>
          <a:off x="0" y="10956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403396"/>
                <a:satOff val="-214"/>
                <a:lumOff val="1421"/>
                <a:alphaOff val="0"/>
                <a:tint val="98000"/>
                <a:lumMod val="100000"/>
              </a:schemeClr>
            </a:gs>
            <a:gs pos="100000">
              <a:schemeClr val="accent2">
                <a:hueOff val="403396"/>
                <a:satOff val="-214"/>
                <a:lumOff val="142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Continuous integration</a:t>
          </a:r>
          <a:endParaRPr lang="en-US" sz="2000" kern="1200"/>
        </a:p>
      </dsp:txBody>
      <dsp:txXfrm>
        <a:off x="23417" y="1119058"/>
        <a:ext cx="6498365" cy="432866"/>
      </dsp:txXfrm>
    </dsp:sp>
    <dsp:sp modelId="{01271ED4-6CEE-4606-987C-81E72E8142FA}">
      <dsp:nvSpPr>
        <dsp:cNvPr id="0" name=""/>
        <dsp:cNvSpPr/>
      </dsp:nvSpPr>
      <dsp:spPr>
        <a:xfrm>
          <a:off x="0" y="16329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605094"/>
                <a:satOff val="-321"/>
                <a:lumOff val="2132"/>
                <a:alphaOff val="0"/>
                <a:tint val="98000"/>
                <a:lumMod val="100000"/>
              </a:schemeClr>
            </a:gs>
            <a:gs pos="100000">
              <a:schemeClr val="accent2">
                <a:hueOff val="605094"/>
                <a:satOff val="-321"/>
                <a:lumOff val="213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Testing</a:t>
          </a:r>
          <a:endParaRPr lang="en-US" sz="2000" kern="1200"/>
        </a:p>
      </dsp:txBody>
      <dsp:txXfrm>
        <a:off x="23417" y="1656358"/>
        <a:ext cx="6498365" cy="432866"/>
      </dsp:txXfrm>
    </dsp:sp>
    <dsp:sp modelId="{0A3B9980-4165-4FDF-AC82-95FE8C2C675A}">
      <dsp:nvSpPr>
        <dsp:cNvPr id="0" name=""/>
        <dsp:cNvSpPr/>
      </dsp:nvSpPr>
      <dsp:spPr>
        <a:xfrm>
          <a:off x="0" y="21702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806792"/>
                <a:satOff val="-428"/>
                <a:lumOff val="2842"/>
                <a:alphaOff val="0"/>
                <a:tint val="98000"/>
                <a:lumMod val="100000"/>
              </a:schemeClr>
            </a:gs>
            <a:gs pos="100000">
              <a:schemeClr val="accent2">
                <a:hueOff val="806792"/>
                <a:satOff val="-428"/>
                <a:lumOff val="28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Demonstration</a:t>
          </a:r>
          <a:endParaRPr lang="en-US" sz="2000" kern="1200"/>
        </a:p>
      </dsp:txBody>
      <dsp:txXfrm>
        <a:off x="23417" y="2193658"/>
        <a:ext cx="6498365" cy="432866"/>
      </dsp:txXfrm>
    </dsp:sp>
    <dsp:sp modelId="{0F3A4284-32A3-4780-825B-0A751D147E55}">
      <dsp:nvSpPr>
        <dsp:cNvPr id="0" name=""/>
        <dsp:cNvSpPr/>
      </dsp:nvSpPr>
      <dsp:spPr>
        <a:xfrm>
          <a:off x="0" y="27075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1008490"/>
                <a:satOff val="-535"/>
                <a:lumOff val="3553"/>
                <a:alphaOff val="0"/>
                <a:tint val="98000"/>
                <a:lumMod val="100000"/>
              </a:schemeClr>
            </a:gs>
            <a:gs pos="100000">
              <a:schemeClr val="accent2">
                <a:hueOff val="1008490"/>
                <a:satOff val="-535"/>
                <a:lumOff val="355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Spring review</a:t>
          </a:r>
          <a:endParaRPr lang="en-US" sz="2000" kern="1200"/>
        </a:p>
      </dsp:txBody>
      <dsp:txXfrm>
        <a:off x="23417" y="2730958"/>
        <a:ext cx="6498365" cy="432866"/>
      </dsp:txXfrm>
    </dsp:sp>
    <dsp:sp modelId="{E63CBEE4-2214-4CFE-9440-9BD0C5780138}">
      <dsp:nvSpPr>
        <dsp:cNvPr id="0" name=""/>
        <dsp:cNvSpPr/>
      </dsp:nvSpPr>
      <dsp:spPr>
        <a:xfrm>
          <a:off x="0" y="32448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1210188"/>
                <a:satOff val="-642"/>
                <a:lumOff val="4264"/>
                <a:alphaOff val="0"/>
                <a:tint val="98000"/>
                <a:lumMod val="100000"/>
              </a:schemeClr>
            </a:gs>
            <a:gs pos="100000">
              <a:schemeClr val="accent2">
                <a:hueOff val="1210188"/>
                <a:satOff val="-642"/>
                <a:lumOff val="42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Spring retrospective</a:t>
          </a:r>
          <a:endParaRPr lang="en-US" sz="2000" kern="1200"/>
        </a:p>
      </dsp:txBody>
      <dsp:txXfrm>
        <a:off x="23417" y="3268258"/>
        <a:ext cx="6498365" cy="432866"/>
      </dsp:txXfrm>
    </dsp:sp>
    <dsp:sp modelId="{BC7CFDD2-4033-42C2-97ED-4B8B125A1C5F}">
      <dsp:nvSpPr>
        <dsp:cNvPr id="0" name=""/>
        <dsp:cNvSpPr/>
      </dsp:nvSpPr>
      <dsp:spPr>
        <a:xfrm>
          <a:off x="0" y="37821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1411886"/>
                <a:satOff val="-749"/>
                <a:lumOff val="4974"/>
                <a:alphaOff val="0"/>
                <a:tint val="98000"/>
                <a:lumMod val="100000"/>
              </a:schemeClr>
            </a:gs>
            <a:gs pos="100000">
              <a:schemeClr val="accent2">
                <a:hueOff val="1411886"/>
                <a:satOff val="-749"/>
                <a:lumOff val="49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Conclusion</a:t>
          </a:r>
          <a:endParaRPr lang="en-US" sz="2000" kern="1200"/>
        </a:p>
      </dsp:txBody>
      <dsp:txXfrm>
        <a:off x="23417" y="3805558"/>
        <a:ext cx="6498365" cy="432866"/>
      </dsp:txXfrm>
    </dsp:sp>
    <dsp:sp modelId="{74BB87C5-9F87-40B2-B142-DBEE7AC3A7E5}">
      <dsp:nvSpPr>
        <dsp:cNvPr id="0" name=""/>
        <dsp:cNvSpPr/>
      </dsp:nvSpPr>
      <dsp:spPr>
        <a:xfrm>
          <a:off x="0" y="4319441"/>
          <a:ext cx="6545199" cy="479700"/>
        </a:xfrm>
        <a:prstGeom prst="roundRect">
          <a:avLst/>
        </a:prstGeom>
        <a:gradFill rotWithShape="0">
          <a:gsLst>
            <a:gs pos="0">
              <a:schemeClr val="accent2">
                <a:hueOff val="1613584"/>
                <a:satOff val="-856"/>
                <a:lumOff val="5685"/>
                <a:alphaOff val="0"/>
                <a:tint val="98000"/>
                <a:lumMod val="100000"/>
              </a:schemeClr>
            </a:gs>
            <a:gs pos="100000">
              <a:schemeClr val="accent2">
                <a:hueOff val="1613584"/>
                <a:satOff val="-856"/>
                <a:lumOff val="56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Q&amp;A</a:t>
          </a:r>
          <a:endParaRPr lang="en-US" sz="2000" kern="1200"/>
        </a:p>
      </dsp:txBody>
      <dsp:txXfrm>
        <a:off x="23417" y="4342858"/>
        <a:ext cx="6498365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89035-D0B5-45E0-BBCB-C23821040526}">
      <dsp:nvSpPr>
        <dsp:cNvPr id="0" name=""/>
        <dsp:cNvSpPr/>
      </dsp:nvSpPr>
      <dsp:spPr>
        <a:xfrm>
          <a:off x="0" y="13841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Agile fundamentals including Scrum</a:t>
          </a:r>
          <a:endParaRPr lang="en-US" sz="1500" kern="1200"/>
        </a:p>
      </dsp:txBody>
      <dsp:txXfrm>
        <a:off x="17563" y="31404"/>
        <a:ext cx="6510073" cy="324648"/>
      </dsp:txXfrm>
    </dsp:sp>
    <dsp:sp modelId="{AEF6F2FC-3DCE-4130-94A4-1EF49317F108}">
      <dsp:nvSpPr>
        <dsp:cNvPr id="0" name=""/>
        <dsp:cNvSpPr/>
      </dsp:nvSpPr>
      <dsp:spPr>
        <a:xfrm>
          <a:off x="0" y="416816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146689"/>
                <a:satOff val="-78"/>
                <a:lumOff val="517"/>
                <a:alphaOff val="0"/>
                <a:tint val="98000"/>
                <a:lumMod val="100000"/>
              </a:schemeClr>
            </a:gs>
            <a:gs pos="100000">
              <a:schemeClr val="accent2">
                <a:hueOff val="146689"/>
                <a:satOff val="-78"/>
                <a:lumOff val="51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Professional skills, employability and communication</a:t>
          </a:r>
          <a:endParaRPr lang="en-US" sz="1500" kern="1200"/>
        </a:p>
      </dsp:txBody>
      <dsp:txXfrm>
        <a:off x="17563" y="434379"/>
        <a:ext cx="6510073" cy="324648"/>
      </dsp:txXfrm>
    </dsp:sp>
    <dsp:sp modelId="{8C1A8B2D-72F7-4D1C-9505-4229DE666E98}">
      <dsp:nvSpPr>
        <dsp:cNvPr id="0" name=""/>
        <dsp:cNvSpPr/>
      </dsp:nvSpPr>
      <dsp:spPr>
        <a:xfrm>
          <a:off x="0" y="819791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293379"/>
                <a:satOff val="-156"/>
                <a:lumOff val="1034"/>
                <a:alphaOff val="0"/>
                <a:tint val="98000"/>
                <a:lumMod val="100000"/>
              </a:schemeClr>
            </a:gs>
            <a:gs pos="100000">
              <a:schemeClr val="accent2">
                <a:hueOff val="293379"/>
                <a:satOff val="-156"/>
                <a:lumOff val="103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JIRA – Project management / Kanban Board</a:t>
          </a:r>
          <a:endParaRPr lang="en-US" sz="1500" kern="1200"/>
        </a:p>
      </dsp:txBody>
      <dsp:txXfrm>
        <a:off x="17563" y="837354"/>
        <a:ext cx="6510073" cy="324648"/>
      </dsp:txXfrm>
    </dsp:sp>
    <dsp:sp modelId="{5E32AD44-18D8-4525-8607-9D59AE2B1310}">
      <dsp:nvSpPr>
        <dsp:cNvPr id="0" name=""/>
        <dsp:cNvSpPr/>
      </dsp:nvSpPr>
      <dsp:spPr>
        <a:xfrm>
          <a:off x="0" y="1222766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440068"/>
                <a:satOff val="-233"/>
                <a:lumOff val="1550"/>
                <a:alphaOff val="0"/>
                <a:tint val="98000"/>
                <a:lumMod val="100000"/>
              </a:schemeClr>
            </a:gs>
            <a:gs pos="100000">
              <a:schemeClr val="accent2">
                <a:hueOff val="440068"/>
                <a:satOff val="-233"/>
                <a:lumOff val="155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Git – Version contol</a:t>
          </a:r>
        </a:p>
      </dsp:txBody>
      <dsp:txXfrm>
        <a:off x="17563" y="1240329"/>
        <a:ext cx="6510073" cy="324648"/>
      </dsp:txXfrm>
    </dsp:sp>
    <dsp:sp modelId="{68AD96FC-DA90-454D-ABA4-713AB4FACC66}">
      <dsp:nvSpPr>
        <dsp:cNvPr id="0" name=""/>
        <dsp:cNvSpPr/>
      </dsp:nvSpPr>
      <dsp:spPr>
        <a:xfrm>
          <a:off x="0" y="1625741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586758"/>
                <a:satOff val="-311"/>
                <a:lumOff val="2067"/>
                <a:alphaOff val="0"/>
                <a:tint val="98000"/>
                <a:lumMod val="100000"/>
              </a:schemeClr>
            </a:gs>
            <a:gs pos="100000">
              <a:schemeClr val="accent2">
                <a:hueOff val="586758"/>
                <a:satOff val="-311"/>
                <a:lumOff val="206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GitHub – Source Code Management </a:t>
          </a:r>
          <a:endParaRPr lang="en-US" sz="1500" kern="1200"/>
        </a:p>
      </dsp:txBody>
      <dsp:txXfrm>
        <a:off x="17563" y="1643304"/>
        <a:ext cx="6510073" cy="324648"/>
      </dsp:txXfrm>
    </dsp:sp>
    <dsp:sp modelId="{1898F29B-AFE8-478B-A68D-42C22C896639}">
      <dsp:nvSpPr>
        <dsp:cNvPr id="0" name=""/>
        <dsp:cNvSpPr/>
      </dsp:nvSpPr>
      <dsp:spPr>
        <a:xfrm>
          <a:off x="0" y="2028716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733447"/>
                <a:satOff val="-389"/>
                <a:lumOff val="2584"/>
                <a:alphaOff val="0"/>
                <a:tint val="98000"/>
                <a:lumMod val="100000"/>
              </a:schemeClr>
            </a:gs>
            <a:gs pos="100000">
              <a:schemeClr val="accent2">
                <a:hueOff val="733447"/>
                <a:satOff val="-389"/>
                <a:lumOff val="258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MySQL – Database managemnt system</a:t>
          </a:r>
          <a:endParaRPr lang="en-US" sz="1500" kern="1200"/>
        </a:p>
      </dsp:txBody>
      <dsp:txXfrm>
        <a:off x="17563" y="2046279"/>
        <a:ext cx="6510073" cy="324648"/>
      </dsp:txXfrm>
    </dsp:sp>
    <dsp:sp modelId="{01271ED4-6CEE-4606-987C-81E72E8142FA}">
      <dsp:nvSpPr>
        <dsp:cNvPr id="0" name=""/>
        <dsp:cNvSpPr/>
      </dsp:nvSpPr>
      <dsp:spPr>
        <a:xfrm>
          <a:off x="0" y="2431691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880137"/>
                <a:satOff val="-467"/>
                <a:lumOff val="3101"/>
                <a:alphaOff val="0"/>
                <a:tint val="98000"/>
                <a:lumMod val="100000"/>
              </a:schemeClr>
            </a:gs>
            <a:gs pos="100000">
              <a:schemeClr val="accent2">
                <a:hueOff val="880137"/>
                <a:satOff val="-467"/>
                <a:lumOff val="310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 Light" panose="020F0302020204030204"/>
            </a:rPr>
            <a:t>GCP - Cloud</a:t>
          </a:r>
          <a:r>
            <a:rPr lang="en-GB" sz="1500" kern="1200"/>
            <a:t> fundamentals</a:t>
          </a:r>
          <a:r>
            <a:rPr lang="en-GB" sz="1500" kern="1200">
              <a:latin typeface="Calibri Light" panose="020F0302020204030204"/>
            </a:rPr>
            <a:t> </a:t>
          </a:r>
          <a:endParaRPr lang="en-US" sz="1500" kern="1200"/>
        </a:p>
      </dsp:txBody>
      <dsp:txXfrm>
        <a:off x="17563" y="2449254"/>
        <a:ext cx="6510073" cy="324648"/>
      </dsp:txXfrm>
    </dsp:sp>
    <dsp:sp modelId="{0A3B9980-4165-4FDF-AC82-95FE8C2C675A}">
      <dsp:nvSpPr>
        <dsp:cNvPr id="0" name=""/>
        <dsp:cNvSpPr/>
      </dsp:nvSpPr>
      <dsp:spPr>
        <a:xfrm>
          <a:off x="0" y="2834666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1026826"/>
                <a:satOff val="-545"/>
                <a:lumOff val="3618"/>
                <a:alphaOff val="0"/>
                <a:tint val="98000"/>
                <a:lumMod val="100000"/>
              </a:schemeClr>
            </a:gs>
            <a:gs pos="100000">
              <a:schemeClr val="accent2">
                <a:hueOff val="1026826"/>
                <a:satOff val="-545"/>
                <a:lumOff val="361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Markdown – Text editing</a:t>
          </a:r>
          <a:endParaRPr lang="en-US" sz="1500" kern="1200"/>
        </a:p>
      </dsp:txBody>
      <dsp:txXfrm>
        <a:off x="17563" y="2852229"/>
        <a:ext cx="6510073" cy="324648"/>
      </dsp:txXfrm>
    </dsp:sp>
    <dsp:sp modelId="{0F3A4284-32A3-4780-825B-0A751D147E55}">
      <dsp:nvSpPr>
        <dsp:cNvPr id="0" name=""/>
        <dsp:cNvSpPr/>
      </dsp:nvSpPr>
      <dsp:spPr>
        <a:xfrm>
          <a:off x="0" y="3237641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1173516"/>
                <a:satOff val="-623"/>
                <a:lumOff val="4135"/>
                <a:alphaOff val="0"/>
                <a:tint val="98000"/>
                <a:lumMod val="100000"/>
              </a:schemeClr>
            </a:gs>
            <a:gs pos="100000">
              <a:schemeClr val="accent2">
                <a:hueOff val="1173516"/>
                <a:satOff val="-623"/>
                <a:lumOff val="413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JAVA Beginner and Intermediate – Backend programming</a:t>
          </a:r>
          <a:endParaRPr lang="en-US" sz="1500" kern="1200"/>
        </a:p>
      </dsp:txBody>
      <dsp:txXfrm>
        <a:off x="17563" y="3255204"/>
        <a:ext cx="6510073" cy="324648"/>
      </dsp:txXfrm>
    </dsp:sp>
    <dsp:sp modelId="{E63CBEE4-2214-4CFE-9440-9BD0C5780138}">
      <dsp:nvSpPr>
        <dsp:cNvPr id="0" name=""/>
        <dsp:cNvSpPr/>
      </dsp:nvSpPr>
      <dsp:spPr>
        <a:xfrm>
          <a:off x="0" y="3640616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1320205"/>
                <a:satOff val="-700"/>
                <a:lumOff val="4651"/>
                <a:alphaOff val="0"/>
                <a:tint val="98000"/>
                <a:lumMod val="100000"/>
              </a:schemeClr>
            </a:gs>
            <a:gs pos="100000">
              <a:schemeClr val="accent2">
                <a:hueOff val="1320205"/>
                <a:satOff val="-700"/>
                <a:lumOff val="46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Maven – Build Tool</a:t>
          </a:r>
          <a:endParaRPr lang="en-US" sz="1500" kern="1200"/>
        </a:p>
      </dsp:txBody>
      <dsp:txXfrm>
        <a:off x="17563" y="3658179"/>
        <a:ext cx="6510073" cy="324648"/>
      </dsp:txXfrm>
    </dsp:sp>
    <dsp:sp modelId="{BC7CFDD2-4033-42C2-97ED-4B8B125A1C5F}">
      <dsp:nvSpPr>
        <dsp:cNvPr id="0" name=""/>
        <dsp:cNvSpPr/>
      </dsp:nvSpPr>
      <dsp:spPr>
        <a:xfrm>
          <a:off x="0" y="4043591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1466895"/>
                <a:satOff val="-778"/>
                <a:lumOff val="5168"/>
                <a:alphaOff val="0"/>
                <a:tint val="98000"/>
                <a:lumMod val="100000"/>
              </a:schemeClr>
            </a:gs>
            <a:gs pos="100000">
              <a:schemeClr val="accent2">
                <a:hueOff val="1466895"/>
                <a:satOff val="-778"/>
                <a:lumOff val="51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JUnit Testing – Unit Testing</a:t>
          </a:r>
          <a:endParaRPr lang="en-US" sz="1500" kern="1200"/>
        </a:p>
      </dsp:txBody>
      <dsp:txXfrm>
        <a:off x="17563" y="4061154"/>
        <a:ext cx="6510073" cy="324648"/>
      </dsp:txXfrm>
    </dsp:sp>
    <dsp:sp modelId="{74BB87C5-9F87-40B2-B142-DBEE7AC3A7E5}">
      <dsp:nvSpPr>
        <dsp:cNvPr id="0" name=""/>
        <dsp:cNvSpPr/>
      </dsp:nvSpPr>
      <dsp:spPr>
        <a:xfrm>
          <a:off x="0" y="4446566"/>
          <a:ext cx="6545199" cy="359774"/>
        </a:xfrm>
        <a:prstGeom prst="roundRect">
          <a:avLst/>
        </a:prstGeom>
        <a:gradFill rotWithShape="0">
          <a:gsLst>
            <a:gs pos="0">
              <a:schemeClr val="accent2">
                <a:hueOff val="1613584"/>
                <a:satOff val="-856"/>
                <a:lumOff val="5685"/>
                <a:alphaOff val="0"/>
                <a:tint val="98000"/>
                <a:lumMod val="100000"/>
              </a:schemeClr>
            </a:gs>
            <a:gs pos="100000">
              <a:schemeClr val="accent2">
                <a:hueOff val="1613584"/>
                <a:satOff val="-856"/>
                <a:lumOff val="56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SonarQube</a:t>
          </a:r>
          <a:r>
            <a:rPr lang="en-GB" sz="1500" kern="1200">
              <a:latin typeface="Calibri Light" panose="020F0302020204030204"/>
            </a:rPr>
            <a:t> – Refactoring</a:t>
          </a:r>
          <a:endParaRPr lang="en-US" sz="1500" kern="1200">
            <a:latin typeface="Calibri Light" panose="020F0302020204030204"/>
          </a:endParaRPr>
        </a:p>
      </dsp:txBody>
      <dsp:txXfrm>
        <a:off x="17563" y="4464129"/>
        <a:ext cx="6510073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8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2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7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87DCC605-EF96-40FB-9B22-38D37D4AB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6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GB" sz="5200">
                <a:solidFill>
                  <a:srgbClr val="FFFFFF"/>
                </a:solidFill>
                <a:cs typeface="Calibri Light"/>
              </a:rPr>
              <a:t>Ims Personal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GB" sz="2200">
                <a:solidFill>
                  <a:srgbClr val="FFFFFF"/>
                </a:solidFill>
                <a:cs typeface="Calibri"/>
              </a:rPr>
              <a:t>QA Consulting</a:t>
            </a:r>
          </a:p>
          <a:p>
            <a:r>
              <a:rPr lang="en-GB" sz="2200">
                <a:solidFill>
                  <a:srgbClr val="FFFFFF"/>
                </a:solidFill>
                <a:cs typeface="Calibri"/>
              </a:rPr>
              <a:t>Alexander Walker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9559797-5FE3-4218-A254-1137FE88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60" y="5019040"/>
            <a:ext cx="21844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03585A0-0488-464C-9B46-303375D3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10" y="376458"/>
            <a:ext cx="11791956" cy="6009474"/>
          </a:xfrm>
        </p:spPr>
      </p:pic>
    </p:spTree>
    <p:extLst>
      <p:ext uri="{BB962C8B-B14F-4D97-AF65-F5344CB8AC3E}">
        <p14:creationId xmlns:p14="http://schemas.microsoft.com/office/powerpoint/2010/main" val="355117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4C48AC1-C129-4274-8417-5A80BF71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6" y="378865"/>
            <a:ext cx="11561955" cy="61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56EAD0-C46C-47A7-BF01-640C782B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Git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5DD7-3717-4398-AEF8-834D1D5F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>
                <a:cs typeface="Calibri"/>
              </a:rPr>
              <a:t>Forked IMS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cs typeface="Calibri"/>
              </a:rPr>
              <a:t>The Clone to local machine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ea typeface="+mn-lt"/>
                <a:cs typeface="+mn-lt"/>
              </a:rPr>
              <a:t>Implementing </a:t>
            </a:r>
            <a:r>
              <a:rPr lang="en-GB" sz="1400">
                <a:cs typeface="Calibri"/>
              </a:rPr>
              <a:t>the feature branch model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cs typeface="Calibri"/>
              </a:rPr>
              <a:t>Branches include: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cs typeface="Calibri"/>
              </a:rPr>
              <a:t>Master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cs typeface="Calibri"/>
              </a:rPr>
              <a:t>Development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cs typeface="Calibri"/>
              </a:rPr>
              <a:t>Feature - Items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ea typeface="+mn-lt"/>
                <a:cs typeface="+mn-lt"/>
              </a:rPr>
              <a:t>Feature - </a:t>
            </a:r>
            <a:r>
              <a:rPr lang="en-GB" sz="1400">
                <a:cs typeface="Calibri"/>
              </a:rPr>
              <a:t>Orders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ea typeface="+mn-lt"/>
                <a:cs typeface="+mn-lt"/>
              </a:rPr>
              <a:t>Feature - </a:t>
            </a:r>
            <a:r>
              <a:rPr lang="en-GB" sz="1400">
                <a:cs typeface="Calibri"/>
              </a:rPr>
              <a:t>Testing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ea typeface="+mn-lt"/>
                <a:cs typeface="+mn-lt"/>
              </a:rPr>
              <a:t>Feature - </a:t>
            </a:r>
            <a:r>
              <a:rPr lang="en-GB" sz="1400">
                <a:cs typeface="Calibri"/>
              </a:rPr>
              <a:t>Refactoring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GB" sz="1400">
                <a:ea typeface="+mn-lt"/>
                <a:cs typeface="+mn-lt"/>
              </a:rPr>
              <a:t>Feature - </a:t>
            </a:r>
            <a:r>
              <a:rPr lang="en-GB" sz="1400">
                <a:cs typeface="Calibri"/>
              </a:rPr>
              <a:t>Project Management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endParaRPr lang="en-GB" sz="1400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9C2DFA1-8A9F-4B8D-93E7-BD3CE05E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48738"/>
            <a:ext cx="6095593" cy="33982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09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48C90D-BBEA-482F-9D04-44C34A610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308" y="4382516"/>
            <a:ext cx="8458200" cy="21812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BB4D1-AF01-4F99-AEBA-1FA46F45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Git &amp; GitHub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961B93C-0302-4774-A895-B222C54B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264" y="2060010"/>
            <a:ext cx="8454742" cy="20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9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0B6129-CED4-4734-BB92-FB71CECCD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271" y="884529"/>
            <a:ext cx="7905975" cy="5219596"/>
          </a:xfrm>
        </p:spPr>
      </p:pic>
    </p:spTree>
    <p:extLst>
      <p:ext uri="{BB962C8B-B14F-4D97-AF65-F5344CB8AC3E}">
        <p14:creationId xmlns:p14="http://schemas.microsoft.com/office/powerpoint/2010/main" val="1353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380687E6-34AF-4582-8B7A-8F0B96372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19" y="160338"/>
            <a:ext cx="7570987" cy="6596062"/>
          </a:xfrm>
        </p:spPr>
      </p:pic>
    </p:spTree>
    <p:extLst>
      <p:ext uri="{BB962C8B-B14F-4D97-AF65-F5344CB8AC3E}">
        <p14:creationId xmlns:p14="http://schemas.microsoft.com/office/powerpoint/2010/main" val="187901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4251DA53-4C84-4E81-8E51-82001D1E6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207" y="390072"/>
            <a:ext cx="9015118" cy="633385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611AD-5BE3-4A09-B76A-4B74ABD543D5}"/>
              </a:ext>
            </a:extLst>
          </p:cNvPr>
          <p:cNvSpPr/>
          <p:nvPr/>
        </p:nvSpPr>
        <p:spPr>
          <a:xfrm>
            <a:off x="2631440" y="452120"/>
            <a:ext cx="6929120" cy="177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59CD2-B935-4F88-8CAB-6709E5E083A6}"/>
              </a:ext>
            </a:extLst>
          </p:cNvPr>
          <p:cNvSpPr/>
          <p:nvPr/>
        </p:nvSpPr>
        <p:spPr>
          <a:xfrm>
            <a:off x="1798320" y="2260600"/>
            <a:ext cx="1564640" cy="3616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055CF-AF5F-4E38-9EC0-33F131C416F4}"/>
              </a:ext>
            </a:extLst>
          </p:cNvPr>
          <p:cNvSpPr/>
          <p:nvPr/>
        </p:nvSpPr>
        <p:spPr>
          <a:xfrm>
            <a:off x="9225280" y="3114040"/>
            <a:ext cx="1686560" cy="177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0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Testing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81476A3C-0272-4BF6-8257-39A6C2420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06" y="1807530"/>
            <a:ext cx="11381779" cy="4569108"/>
          </a:xfrm>
        </p:spPr>
      </p:pic>
    </p:spTree>
    <p:extLst>
      <p:ext uri="{BB962C8B-B14F-4D97-AF65-F5344CB8AC3E}">
        <p14:creationId xmlns:p14="http://schemas.microsoft.com/office/powerpoint/2010/main" val="350194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Testing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6523348-BD48-4525-A9B9-372E55928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82" y="1761067"/>
            <a:ext cx="11062811" cy="4448303"/>
          </a:xfrm>
        </p:spPr>
      </p:pic>
    </p:spTree>
    <p:extLst>
      <p:ext uri="{BB962C8B-B14F-4D97-AF65-F5344CB8AC3E}">
        <p14:creationId xmlns:p14="http://schemas.microsoft.com/office/powerpoint/2010/main" val="1688645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Testing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B693C5-8AD3-4494-8564-173EEC0A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08" y="1712119"/>
            <a:ext cx="7817004" cy="46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Ims Starter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F002DC-C25E-4C1A-925F-D37EFB9B5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270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051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Testing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8BE8806A-169C-475C-95A3-500DFEB4D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99" y="1751774"/>
            <a:ext cx="11255731" cy="4866474"/>
          </a:xfrm>
        </p:spPr>
      </p:pic>
    </p:spTree>
    <p:extLst>
      <p:ext uri="{BB962C8B-B14F-4D97-AF65-F5344CB8AC3E}">
        <p14:creationId xmlns:p14="http://schemas.microsoft.com/office/powerpoint/2010/main" val="43564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Testing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27592DF-D89A-4540-821B-6F4221236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85" t="67" r="170" b="191"/>
          <a:stretch/>
        </p:blipFill>
        <p:spPr>
          <a:xfrm>
            <a:off x="7988966" y="1011638"/>
            <a:ext cx="4010688" cy="4844622"/>
          </a:xfrm>
        </p:spPr>
      </p:pic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D4AC65-89F2-4736-B877-765306E3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1857"/>
            <a:ext cx="7686907" cy="60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BE7CB7-24DC-41D6-9BC1-CE530272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Demonstration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6E77F98-D232-4F7C-8939-9112C4393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2D69692A-B119-4841-BA47-573ED383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6D2B7F-D454-43F4-9C03-617F5ECA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E3C80-CF43-424A-8A88-AE3F3BB97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EF46FA-D436-4C4F-A200-485E1BF3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B6BF16-4065-479E-BFB0-C908A02E4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C3B5CC-2833-45E2-8945-88EC470DD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55C724-1D63-4CF4-84B1-C9CBE030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3CE87C-0A07-4D8F-BB31-90C2A90A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04BE2F-58A7-4BAC-86FA-FF2A8C7D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E74752-77C3-43C2-8774-D5F9D49B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DB6084-8275-4B8B-B916-A86538352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8ADBF5-265C-42C6-AE25-6A47E611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B34DD-C780-4185-8409-577D82EF5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522DE9-2D64-436D-9CE6-1CA0B6F75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EB3C83-9D04-4B51-B81A-92415595C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23EF68-3866-4504-A547-748B286BB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9FFA4A6-C19A-4D63-A48E-F6DF3BF4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2A8C7B-BAD4-442E-B027-78A04D9A9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6BDBD3-5F1E-4C86-B451-F0CA3CE89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FEB101-5620-4A0F-95E3-CE2DBB03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7C7135B-3A30-4C00-B647-7297D88A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41718C-4C14-4541-A818-EEF0E14B9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190C7EE-1249-45BC-B477-672534C55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EAA8AA-1C71-42EC-AFEF-6755DD081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2D9C58-B6CD-487D-8844-8E60C26B7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C16357-5F68-4943-842C-281B0B29C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79E2988-BDB4-4B76-BC01-0A4F70AE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13BD4C-FD43-41AE-9C3C-70353B538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43F5EC-7D9B-497A-A1D5-F594BC83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79359-007A-4E83-961D-B74B7F014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5CA68B-BEB2-4A87-A7BA-9A02E1986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1DD542-B97B-4A32-BD77-5E180CF9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95F679-DC61-48C0-AFA7-14EB929C1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7ED82E4-33E1-4C24-B9BC-80B88E993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D3FF1B5-570E-411B-B032-7D3D14A9D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AC84EA-A2CE-4019-B84B-7A1F404B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E51320-5338-4343-B3F1-8CD8C201B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CA359DA-7FFD-49D7-9DC8-90CC5929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39F649-3951-4473-8E7F-8C5A60DB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685C7E-0793-4A19-A2C0-ED0AF4C9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41D6C1-396D-4A13-9016-3740B74A6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2453185-7FF0-4468-B954-8B8032619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E5D222-C91B-4F53-8691-2776D48B7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95179C-86D4-47C3-B3CF-0B35CF49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2E7AF09-E0E5-48D7-B567-DC6CEF768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B88FBC0-46E9-45F7-AE3D-4A217317C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FE4CED-BA63-4027-A163-AB70074D1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9E605E-7F91-42D6-AB7B-E29DAB2FC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C908CE-4D4A-4EC5-ACBC-0A98139D2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03599D7-040E-456C-9C79-0970F0DF9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E6638C-2C86-4508-8353-201940025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DC02B3-C8E4-4A8B-BFA9-4277A6447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AA08825-5607-45CA-961E-8CCB137A1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CC3665-D1A4-4688-968F-6667A3CD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931648-3329-4376-8A41-1FDF2E70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F0E143-F9A0-4841-BB31-F4FC3C9D7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80BB23A-6014-403A-816C-B8AB6C98C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3EA34A-9835-4230-9A93-6E45613D3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C63864B-F930-461F-9679-F99A4A7A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6D4C50-4656-46BD-BAF1-4A85D1500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A43B2D-4AE2-4D25-9D3C-0B4DE8D9F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AA0EF34-10B7-472F-8415-C632429DC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7AB2629-C6CE-4727-8B4C-E52B2C63E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0DB4576-3607-47C2-BFB8-15B9E3E27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984074-5931-426F-88C9-2B1F3336C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11FA60-C675-44B6-98A5-2B3E0BFD3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CF41A87-6CC9-46BC-AE89-4FD0B18E1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A53913-716C-4795-812E-AB3D9EF50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8EAB39-60C4-433D-A443-17A3D780E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B0E329-AF06-495C-851E-02225948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20E637-1437-469C-8547-F824CFEF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FC0204-FD67-429A-9FC3-BE2E8665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82E22-F32C-4D97-8FF6-E679457F9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D0F75F5-7585-44E5-9733-F21B571D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7DF6771-925B-4E07-8309-3E18E6DC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3F0621-14B6-4252-88C8-87AC6A1EA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FCE7C44-327E-4EEE-BD29-C5938B681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120CBC-3C07-4ED4-9BCC-784A6C31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A8A678-7BD8-4C71-92A6-9AD3C1457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6C66A0-173A-47A0-B993-D218E02BB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5F28411-D7E9-44BE-A5C2-215916DC4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01" y="2433919"/>
            <a:ext cx="5116683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8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Sprint review – what was completed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996441"/>
            <a:ext cx="4996923" cy="3794758"/>
          </a:xfrm>
        </p:spPr>
        <p:txBody>
          <a:bodyPr>
            <a:normAutofit lnSpcReduction="10000"/>
          </a:bodyPr>
          <a:lstStyle/>
          <a:p>
            <a:pPr marL="457200" lvl="1" indent="0">
              <a:buClr>
                <a:srgbClr val="FFFFFF"/>
              </a:buClr>
              <a:buNone/>
            </a:pPr>
            <a:r>
              <a:rPr lang="en-GB">
                <a:ea typeface="+mn-lt"/>
                <a:cs typeface="+mn-lt"/>
              </a:rPr>
              <a:t>Codebase:</a:t>
            </a: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Add a </a:t>
            </a:r>
            <a:r>
              <a:rPr lang="en-GB" b="1">
                <a:ea typeface="+mn-lt"/>
                <a:cs typeface="+mn-lt"/>
              </a:rPr>
              <a:t>customer</a:t>
            </a:r>
            <a:r>
              <a:rPr lang="en-GB">
                <a:ea typeface="+mn-lt"/>
                <a:cs typeface="+mn-lt"/>
              </a:rPr>
              <a:t> to the system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View all </a:t>
            </a:r>
            <a:r>
              <a:rPr lang="en-GB" b="1">
                <a:ea typeface="+mn-lt"/>
                <a:cs typeface="+mn-lt"/>
              </a:rPr>
              <a:t>customers</a:t>
            </a:r>
            <a:r>
              <a:rPr lang="en-GB">
                <a:ea typeface="+mn-lt"/>
                <a:cs typeface="+mn-lt"/>
              </a:rPr>
              <a:t> in the system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Update a </a:t>
            </a:r>
            <a:r>
              <a:rPr lang="en-GB" b="1">
                <a:ea typeface="+mn-lt"/>
                <a:cs typeface="+mn-lt"/>
              </a:rPr>
              <a:t>customer</a:t>
            </a:r>
            <a:r>
              <a:rPr lang="en-GB">
                <a:ea typeface="+mn-lt"/>
                <a:cs typeface="+mn-lt"/>
              </a:rPr>
              <a:t> in the system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Delete a </a:t>
            </a:r>
            <a:r>
              <a:rPr lang="en-GB" b="1">
                <a:ea typeface="+mn-lt"/>
                <a:cs typeface="+mn-lt"/>
              </a:rPr>
              <a:t>customer</a:t>
            </a:r>
            <a:r>
              <a:rPr lang="en-GB">
                <a:ea typeface="+mn-lt"/>
                <a:cs typeface="+mn-lt"/>
              </a:rPr>
              <a:t> in the system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Add an </a:t>
            </a:r>
            <a:r>
              <a:rPr lang="en-GB" b="1">
                <a:ea typeface="+mn-lt"/>
                <a:cs typeface="+mn-lt"/>
              </a:rPr>
              <a:t>item</a:t>
            </a:r>
            <a:r>
              <a:rPr lang="en-GB">
                <a:ea typeface="+mn-lt"/>
                <a:cs typeface="+mn-lt"/>
              </a:rPr>
              <a:t> to the system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View all </a:t>
            </a:r>
            <a:r>
              <a:rPr lang="en-GB" b="1">
                <a:ea typeface="+mn-lt"/>
                <a:cs typeface="+mn-lt"/>
              </a:rPr>
              <a:t>items</a:t>
            </a:r>
            <a:r>
              <a:rPr lang="en-GB">
                <a:ea typeface="+mn-lt"/>
                <a:cs typeface="+mn-lt"/>
              </a:rPr>
              <a:t> in the system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Update an</a:t>
            </a:r>
            <a:r>
              <a:rPr lang="en-GB" b="1">
                <a:ea typeface="+mn-lt"/>
                <a:cs typeface="+mn-lt"/>
              </a:rPr>
              <a:t> item</a:t>
            </a:r>
            <a:r>
              <a:rPr lang="en-GB">
                <a:ea typeface="+mn-lt"/>
                <a:cs typeface="+mn-lt"/>
              </a:rPr>
              <a:t> in the system</a:t>
            </a:r>
          </a:p>
          <a:p>
            <a:pPr lvl="1">
              <a:buClr>
                <a:srgbClr val="FFFFFF"/>
              </a:buClr>
            </a:pPr>
            <a:endParaRPr lang="en-GB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CRUD functionality connections to a MySQL database via JDBC.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4819D9-17D7-45B9-8FCB-5369D25CE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1935481"/>
            <a:ext cx="4985174" cy="3855718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Delete an </a:t>
            </a:r>
            <a:r>
              <a:rPr lang="en-GB" b="1">
                <a:cs typeface="Calibri"/>
              </a:rPr>
              <a:t>item</a:t>
            </a:r>
            <a:r>
              <a:rPr lang="en-GB">
                <a:cs typeface="Calibri"/>
              </a:rPr>
              <a:t> in the system</a:t>
            </a:r>
            <a:endParaRPr lang="en-GB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Create an </a:t>
            </a:r>
            <a:r>
              <a:rPr lang="en-GB" b="1">
                <a:cs typeface="Calibri"/>
              </a:rPr>
              <a:t>order</a:t>
            </a:r>
            <a:r>
              <a:rPr lang="en-GB">
                <a:cs typeface="Calibri"/>
              </a:rPr>
              <a:t> in the system</a:t>
            </a:r>
            <a:endParaRPr lang="en-GB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View all </a:t>
            </a:r>
            <a:r>
              <a:rPr lang="en-GB" b="1">
                <a:cs typeface="Calibri"/>
              </a:rPr>
              <a:t>orders</a:t>
            </a:r>
            <a:r>
              <a:rPr lang="en-GB">
                <a:cs typeface="Calibri"/>
              </a:rPr>
              <a:t> in the system</a:t>
            </a:r>
            <a:endParaRPr lang="en-GB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Delete an </a:t>
            </a:r>
            <a:r>
              <a:rPr lang="en-GB" b="1">
                <a:cs typeface="Calibri"/>
              </a:rPr>
              <a:t>order</a:t>
            </a:r>
            <a:r>
              <a:rPr lang="en-GB">
                <a:cs typeface="Calibri"/>
              </a:rPr>
              <a:t> in the system</a:t>
            </a:r>
            <a:endParaRPr lang="en-GB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Add an </a:t>
            </a:r>
            <a:r>
              <a:rPr lang="en-GB" b="1">
                <a:cs typeface="Calibri"/>
              </a:rPr>
              <a:t>item</a:t>
            </a:r>
            <a:r>
              <a:rPr lang="en-GB">
                <a:cs typeface="Calibri"/>
              </a:rPr>
              <a:t> to an </a:t>
            </a:r>
            <a:r>
              <a:rPr lang="en-GB" b="1">
                <a:cs typeface="Calibri"/>
              </a:rPr>
              <a:t>order</a:t>
            </a:r>
            <a:endParaRPr lang="en-GB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Calculate a cost for an </a:t>
            </a:r>
            <a:r>
              <a:rPr lang="en-GB" b="1">
                <a:cs typeface="Calibri"/>
              </a:rPr>
              <a:t>order</a:t>
            </a:r>
            <a:endParaRPr lang="en-GB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Delete an </a:t>
            </a:r>
            <a:r>
              <a:rPr lang="en-GB" b="1">
                <a:cs typeface="Calibri"/>
              </a:rPr>
              <a:t>item</a:t>
            </a:r>
            <a:r>
              <a:rPr lang="en-GB">
                <a:cs typeface="Calibri"/>
              </a:rPr>
              <a:t> in an </a:t>
            </a:r>
            <a:r>
              <a:rPr lang="en-GB" b="1">
                <a:cs typeface="Calibri"/>
              </a:rPr>
              <a:t>order</a:t>
            </a:r>
          </a:p>
          <a:p>
            <a:pPr lvl="1">
              <a:buClr>
                <a:srgbClr val="FFFFFF"/>
              </a:buClr>
            </a:pPr>
            <a:endParaRPr lang="en-GB" b="1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Sensible package structure</a:t>
            </a:r>
            <a:endParaRPr lang="en-GB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02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Sprint review – what was completed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996441"/>
            <a:ext cx="4996923" cy="3794758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FFFFFF"/>
              </a:buClr>
              <a:buNone/>
            </a:pPr>
            <a:r>
              <a:rPr lang="en-GB">
                <a:cs typeface="Calibri"/>
              </a:rPr>
              <a:t>Testing:</a:t>
            </a: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Testing up to 85.7% coverage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SonarQube and refactoring</a:t>
            </a: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marL="457200" lvl="1" indent="0">
              <a:buNone/>
            </a:pPr>
            <a:r>
              <a:rPr lang="en-GB">
                <a:ea typeface="+mn-lt"/>
                <a:cs typeface="+mn-lt"/>
              </a:rPr>
              <a:t>Continuous Integration: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Git repository using the feature branch model</a:t>
            </a: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Fat jar application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DF70174-C134-4D4B-B029-C7488CB4F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1996441"/>
            <a:ext cx="4985174" cy="3794758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FFFFFF"/>
              </a:buClr>
              <a:buNone/>
            </a:pPr>
            <a:r>
              <a:rPr lang="en-GB">
                <a:cs typeface="Calibri"/>
              </a:rPr>
              <a:t>Repository and Documentation:</a:t>
            </a:r>
            <a:endParaRPr lang="en-GB" b="1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Successful JIRA board implementing smart commits</a:t>
            </a: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Working .</a:t>
            </a:r>
            <a:r>
              <a:rPr lang="en-GB" err="1">
                <a:ea typeface="+mn-lt"/>
                <a:cs typeface="+mn-lt"/>
              </a:rPr>
              <a:t>gititgore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An updated README.md 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Risk assessment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x2 ERD diagram and x1 UML diagram</a:t>
            </a:r>
          </a:p>
          <a:p>
            <a:pPr marL="457200" lvl="1" indent="0">
              <a:buClr>
                <a:srgbClr val="FFFFFF"/>
              </a:buClr>
              <a:buNone/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751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Sprint Review – left behind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Missing 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feature-&lt;concept&gt; naming convention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GCP connection.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100% test coverage.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SQL error replaced with a user friendly error.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Email and phones to the customer.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Descriptions for the items.</a:t>
            </a: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1634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Sprint retrospective – what went well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JIRA board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UML, ERD diagram and </a:t>
            </a:r>
            <a:r>
              <a:rPr lang="en-GB">
                <a:ea typeface="+mn-lt"/>
                <a:cs typeface="+mn-lt"/>
              </a:rPr>
              <a:t>Risk Assessment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Git was successful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The IMS application was successful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Time management</a:t>
            </a: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87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56668" cy="1456267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Sprint retrospective – what could be improved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Improvements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Understanding Git further Indepth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Understanding JAVA </a:t>
            </a:r>
            <a:r>
              <a:rPr lang="en-GB">
                <a:ea typeface="+mn-lt"/>
                <a:cs typeface="+mn-lt"/>
              </a:rPr>
              <a:t>further Indepth through OOP and SOLID principals.</a:t>
            </a: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Increased continuous integration through smaller TDD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The IMS application could be neater</a:t>
            </a: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The IMS application could include error statements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Removing the Order-Items classes completely</a:t>
            </a: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430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Conclusion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cs typeface="Calibri"/>
              </a:rPr>
              <a:t>IMS specification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Consultant Journey - Great start to digital consultancy and building my first application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CI - </a:t>
            </a:r>
            <a:r>
              <a:rPr lang="en-GB">
                <a:ea typeface="+mn-lt"/>
                <a:cs typeface="+mn-lt"/>
              </a:rPr>
              <a:t>Skills in various technologies have vastly increased over the project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Testing 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Demonstration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Spring Review and Retrospective</a:t>
            </a:r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Ive really enjoyed it, being </a:t>
            </a:r>
            <a:r>
              <a:rPr lang="en-GB">
                <a:ea typeface="+mn-lt"/>
                <a:cs typeface="+mn-lt"/>
              </a:rPr>
              <a:t>independent and working through the requirements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Looking forward to starting salesforce next week</a:t>
            </a:r>
          </a:p>
        </p:txBody>
      </p:sp>
    </p:spTree>
    <p:extLst>
      <p:ext uri="{BB962C8B-B14F-4D97-AF65-F5344CB8AC3E}">
        <p14:creationId xmlns:p14="http://schemas.microsoft.com/office/powerpoint/2010/main" val="1353972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1" y="2705100"/>
            <a:ext cx="10131425" cy="1456267"/>
          </a:xfrm>
        </p:spPr>
        <p:txBody>
          <a:bodyPr/>
          <a:lstStyle/>
          <a:p>
            <a:pPr algn="ctr"/>
            <a:r>
              <a:rPr lang="en-GB">
                <a:cs typeface="Calibri Light"/>
              </a:rPr>
              <a:t>Thank you for Listening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Introduction and Specification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C95-FD98-4A65-A3BF-01D1981B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498" y="2759260"/>
            <a:ext cx="4002936" cy="3637935"/>
          </a:xfrm>
        </p:spPr>
        <p:txBody>
          <a:bodyPr>
            <a:normAutofit/>
          </a:bodyPr>
          <a:lstStyle/>
          <a:p>
            <a:r>
              <a:rPr lang="en-GB">
                <a:cs typeface="Calibri"/>
              </a:rPr>
              <a:t>Inventory Management System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User wants an application that may have access to three sections:</a:t>
            </a:r>
          </a:p>
          <a:p>
            <a:pPr lvl="1">
              <a:buClr>
                <a:srgbClr val="FFFFFF"/>
              </a:buClr>
            </a:pPr>
            <a:r>
              <a:rPr lang="en-GB">
                <a:cs typeface="Calibri"/>
              </a:rPr>
              <a:t>Customers, items, and orders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CRUD</a:t>
            </a:r>
          </a:p>
          <a:p>
            <a:pPr lvl="1">
              <a:buClr>
                <a:srgbClr val="FFFFFF"/>
              </a:buClr>
            </a:pPr>
            <a:r>
              <a:rPr lang="en-GB">
                <a:ea typeface="+mn-lt"/>
                <a:cs typeface="+mn-lt"/>
              </a:rPr>
              <a:t>Create, read, update, and delete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Cost of a single order</a:t>
            </a: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Add and delete items from orders</a:t>
            </a: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marL="457200" lvl="1" indent="0">
              <a:buClr>
                <a:srgbClr val="FFFFFF"/>
              </a:buClr>
              <a:buNone/>
            </a:pPr>
            <a:endParaRPr lang="en-GB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GB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GB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516BE52-6A85-4305-951B-A275305C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89675"/>
            <a:ext cx="6095593" cy="39164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51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916042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  <a:ea typeface="+mj-lt"/>
                <a:cs typeface="+mj-lt"/>
              </a:rPr>
              <a:t>Consultant Journey</a:t>
            </a:r>
            <a:r>
              <a:rPr lang="en-GB">
                <a:ea typeface="+mj-lt"/>
                <a:cs typeface="+mj-lt"/>
              </a:rPr>
              <a:t> </a:t>
            </a:r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C1505BC-9866-4551-A18E-95099BB00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849532"/>
              </p:ext>
            </p:extLst>
          </p:nvPr>
        </p:nvGraphicFramePr>
        <p:xfrm>
          <a:off x="4892235" y="1078261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11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Continuous integration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ECA1C-3A01-49F7-8E36-76B0BA98DE44}"/>
              </a:ext>
            </a:extLst>
          </p:cNvPr>
          <p:cNvSpPr txBox="1">
            <a:spLocks/>
          </p:cNvSpPr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Kanban board – JIRA </a:t>
            </a:r>
          </a:p>
          <a:p>
            <a:r>
              <a:rPr lang="en-US"/>
              <a:t>Git – Version control</a:t>
            </a:r>
          </a:p>
          <a:p>
            <a:r>
              <a:rPr lang="en-US"/>
              <a:t>GitHub – Source code management</a:t>
            </a:r>
          </a:p>
          <a:p>
            <a:r>
              <a:rPr lang="en-US"/>
              <a:t>JAVA – back-end programming</a:t>
            </a:r>
          </a:p>
          <a:p>
            <a:r>
              <a:rPr lang="en-US"/>
              <a:t>Maven – build tool</a:t>
            </a:r>
          </a:p>
          <a:p>
            <a:r>
              <a:rPr lang="en-US"/>
              <a:t>JUnit – Testing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DF62F1-E7D9-4573-AE5F-587964D19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9752" y="1747792"/>
            <a:ext cx="6095593" cy="32001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JIRA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F1A6C8-08A0-4BE4-9CBE-346052D7AF80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use of Epics, user stories and tasks</a:t>
            </a:r>
            <a:endParaRPr lang="en-US">
              <a:cs typeface="Calibri"/>
            </a:endParaRPr>
          </a:p>
          <a:p>
            <a:r>
              <a:rPr lang="en-US"/>
              <a:t>Story points were implemented throughout all user stories.</a:t>
            </a:r>
            <a:endParaRPr lang="en-US">
              <a:cs typeface="Calibri"/>
            </a:endParaRPr>
          </a:p>
          <a:p>
            <a:r>
              <a:rPr lang="en-US" err="1"/>
              <a:t>MoSCoW</a:t>
            </a:r>
            <a:r>
              <a:rPr lang="en-US"/>
              <a:t> prioritization was used through JIRA prioritization.</a:t>
            </a:r>
            <a:endParaRPr lang="en-US">
              <a:cs typeface="Calibri"/>
            </a:endParaRPr>
          </a:p>
          <a:p>
            <a:r>
              <a:rPr lang="en-US"/>
              <a:t>Setting up smart commits with GitHub in preparation for coding.</a:t>
            </a:r>
            <a:endParaRPr lang="en-US">
              <a:cs typeface="Calibri"/>
            </a:endParaRPr>
          </a:p>
          <a:p>
            <a:endParaRPr lang="en-US"/>
          </a:p>
        </p:txBody>
      </p:sp>
      <p:pic>
        <p:nvPicPr>
          <p:cNvPr id="3" name="Picture 3" descr="Logo, icon&#10;&#10;Description automatically generated">
            <a:extLst>
              <a:ext uri="{FF2B5EF4-FFF2-40B4-BE49-F238E27FC236}">
                <a16:creationId xmlns:a16="http://schemas.microsoft.com/office/drawing/2014/main" id="{C7F40A55-053A-47DF-8AE3-DD4B4E104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347" b="926"/>
          <a:stretch/>
        </p:blipFill>
        <p:spPr>
          <a:xfrm>
            <a:off x="7590936" y="1765635"/>
            <a:ext cx="3445714" cy="32505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42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9FD-A3F5-484B-B2D9-2D344995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JIRA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ECA1C-3A01-49F7-8E36-76B0BA98DE44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>
              <a:cs typeface="Calibri"/>
            </a:endParaRPr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E026329-8A72-4F28-809C-0646BB58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" y="337302"/>
            <a:ext cx="11736570" cy="59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CBFA5F6-E85E-476F-9394-151A9305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" y="219779"/>
            <a:ext cx="12093730" cy="6316133"/>
          </a:xfrm>
        </p:spPr>
      </p:pic>
    </p:spTree>
    <p:extLst>
      <p:ext uri="{BB962C8B-B14F-4D97-AF65-F5344CB8AC3E}">
        <p14:creationId xmlns:p14="http://schemas.microsoft.com/office/powerpoint/2010/main" val="91592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C0A225-9D6C-4D6D-B631-1C9DAD85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44" y="125555"/>
            <a:ext cx="10481032" cy="6474108"/>
          </a:xfrm>
        </p:spPr>
      </p:pic>
    </p:spTree>
    <p:extLst>
      <p:ext uri="{BB962C8B-B14F-4D97-AF65-F5344CB8AC3E}">
        <p14:creationId xmlns:p14="http://schemas.microsoft.com/office/powerpoint/2010/main" val="408027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Celestial</vt:lpstr>
      <vt:lpstr>Ims Personal project</vt:lpstr>
      <vt:lpstr>Ims Starter</vt:lpstr>
      <vt:lpstr>Introduction and Specification</vt:lpstr>
      <vt:lpstr>Consultant Journey </vt:lpstr>
      <vt:lpstr>Continuous integration</vt:lpstr>
      <vt:lpstr>JIRA</vt:lpstr>
      <vt:lpstr>JIRA</vt:lpstr>
      <vt:lpstr>PowerPoint Presentation</vt:lpstr>
      <vt:lpstr>PowerPoint Presentation</vt:lpstr>
      <vt:lpstr>PowerPoint Presentation</vt:lpstr>
      <vt:lpstr>PowerPoint Presentation</vt:lpstr>
      <vt:lpstr>Git &amp; GitHub</vt:lpstr>
      <vt:lpstr>Git &amp; GitHub</vt:lpstr>
      <vt:lpstr>PowerPoint Presentation</vt:lpstr>
      <vt:lpstr>PowerPoint Presentation</vt:lpstr>
      <vt:lpstr>PowerPoint Presentation</vt:lpstr>
      <vt:lpstr>Testing</vt:lpstr>
      <vt:lpstr>Testing</vt:lpstr>
      <vt:lpstr>Testing</vt:lpstr>
      <vt:lpstr>Testing</vt:lpstr>
      <vt:lpstr>Testing</vt:lpstr>
      <vt:lpstr>Demonstration</vt:lpstr>
      <vt:lpstr>Sprint review – what was completed</vt:lpstr>
      <vt:lpstr>Sprint review – what was completed</vt:lpstr>
      <vt:lpstr>Sprint Review – left behind</vt:lpstr>
      <vt:lpstr>Sprint retrospective – what went well</vt:lpstr>
      <vt:lpstr>Sprint retrospective – what could be improved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2021-02-04T08:52:23Z</dcterms:created>
  <dcterms:modified xsi:type="dcterms:W3CDTF">2021-02-12T10:21:55Z</dcterms:modified>
</cp:coreProperties>
</file>