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57" r:id="rId3"/>
    <p:sldId id="258" r:id="rId4"/>
    <p:sldId id="277" r:id="rId5"/>
    <p:sldId id="290" r:id="rId6"/>
    <p:sldId id="289" r:id="rId7"/>
    <p:sldId id="287" r:id="rId8"/>
    <p:sldId id="260" r:id="rId9"/>
    <p:sldId id="264" r:id="rId10"/>
    <p:sldId id="265" r:id="rId11"/>
    <p:sldId id="268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24B81-7C0D-DC1E-68BB-7C85D8F3FF2B}" v="200" dt="2021-02-08T16:50:12.648"/>
    <p1510:client id="{2995B99F-F087-2000-C948-A40872F4861C}" v="43" dt="2021-03-31T07:21:11.562"/>
    <p1510:client id="{4D71340D-74C2-47A9-EF22-7BF9F344CFC3}" v="1210" dt="2021-03-30T19:54:45.105"/>
    <p1510:client id="{5A3E0C78-8DF3-113F-8816-7D3709B24D7A}" v="169" dt="2021-03-29T15:01:42.384"/>
    <p1510:client id="{62E8FD64-8CF4-4247-B94D-FEB3E70D5380}" v="54" dt="2021-03-31T09:25:24.228"/>
    <p1510:client id="{7CD4AC44-E89C-41F7-8909-C4A965B00BC4}" v="1914" dt="2021-02-10T17:22:36.782"/>
    <p1510:client id="{8991961D-01EE-BC19-E393-B5747594AE5A}" v="63" dt="2021-03-26T16:34:41.373"/>
    <p1510:client id="{A7DB8311-2497-16D6-4284-24E2E959E14C}" v="52" dt="2021-02-11T16:08:29.123"/>
    <p1510:client id="{A8AC4586-332E-237F-C614-1F59111C38CA}" v="1862" dt="2021-02-11T13:38:10.500"/>
    <p1510:client id="{AA10D425-71CE-E8CD-5BFB-70004613498F}" v="30" dt="2021-03-29T17:27:23.068"/>
    <p1510:client id="{DBA9A73D-6AD0-6F98-2053-CC74573CF4E6}" v="8" dt="2021-02-12T10:21:19.848"/>
    <p1510:client id="{EB40E0BE-BBF6-4F93-ACCF-9568A551268B}" v="410" dt="2021-02-04T09:04:38.223"/>
    <p1510:client id="{F366F62B-0D54-471E-6A5F-A77C63716B2B}" v="1" dt="2021-02-11T16:35:52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65097F-D8BA-4046-BAAF-9A32656E05F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567523-757C-41D1-BC20-E587C4E1D5A0}">
      <dgm:prSet/>
      <dgm:spPr/>
      <dgm:t>
        <a:bodyPr/>
        <a:lstStyle/>
        <a:p>
          <a:pPr rtl="0"/>
          <a:r>
            <a:rPr lang="en-GB" dirty="0"/>
            <a:t>Introduction</a:t>
          </a:r>
          <a:r>
            <a:rPr lang="en-GB" dirty="0">
              <a:latin typeface="Calibri Light" panose="020F0302020204030204"/>
            </a:rPr>
            <a:t> </a:t>
          </a:r>
          <a:endParaRPr lang="en-US" dirty="0">
            <a:latin typeface="Calibri Light" panose="020F0302020204030204"/>
          </a:endParaRPr>
        </a:p>
      </dgm:t>
    </dgm:pt>
    <dgm:pt modelId="{31ED2E76-CC2E-4A59-A0DB-A1CE61BDF024}" type="parTrans" cxnId="{C63DFA37-8E37-4F71-BE67-8423E02684AD}">
      <dgm:prSet/>
      <dgm:spPr/>
      <dgm:t>
        <a:bodyPr/>
        <a:lstStyle/>
        <a:p>
          <a:endParaRPr lang="en-US"/>
        </a:p>
      </dgm:t>
    </dgm:pt>
    <dgm:pt modelId="{34FEA882-FE27-40DA-914E-482D7F239F23}" type="sibTrans" cxnId="{C63DFA37-8E37-4F71-BE67-8423E02684AD}">
      <dgm:prSet/>
      <dgm:spPr/>
      <dgm:t>
        <a:bodyPr/>
        <a:lstStyle/>
        <a:p>
          <a:endParaRPr lang="en-US"/>
        </a:p>
      </dgm:t>
    </dgm:pt>
    <dgm:pt modelId="{A62A96A2-8EEB-4EE6-B685-5608413321D0}">
      <dgm:prSet/>
      <dgm:spPr/>
      <dgm:t>
        <a:bodyPr/>
        <a:lstStyle/>
        <a:p>
          <a:r>
            <a:rPr lang="en-GB" dirty="0"/>
            <a:t>Demonstration</a:t>
          </a:r>
          <a:endParaRPr lang="en-US" dirty="0"/>
        </a:p>
      </dgm:t>
    </dgm:pt>
    <dgm:pt modelId="{18FBF7DB-B73B-4F32-AECB-D41A83A2454C}" type="parTrans" cxnId="{2A40EF31-A685-4A9E-876F-3509F2681462}">
      <dgm:prSet/>
      <dgm:spPr/>
      <dgm:t>
        <a:bodyPr/>
        <a:lstStyle/>
        <a:p>
          <a:endParaRPr lang="en-US"/>
        </a:p>
      </dgm:t>
    </dgm:pt>
    <dgm:pt modelId="{68A2D40F-87D8-4BAF-9D4B-32DFF14CE30B}" type="sibTrans" cxnId="{2A40EF31-A685-4A9E-876F-3509F2681462}">
      <dgm:prSet/>
      <dgm:spPr/>
      <dgm:t>
        <a:bodyPr/>
        <a:lstStyle/>
        <a:p>
          <a:endParaRPr lang="en-US"/>
        </a:p>
      </dgm:t>
    </dgm:pt>
    <dgm:pt modelId="{D2620633-8F7D-4251-8112-AABB7BA1A1D7}">
      <dgm:prSet/>
      <dgm:spPr/>
      <dgm:t>
        <a:bodyPr/>
        <a:lstStyle/>
        <a:p>
          <a:r>
            <a:rPr lang="en-GB" dirty="0"/>
            <a:t>Conclusion</a:t>
          </a:r>
          <a:endParaRPr lang="en-US" dirty="0"/>
        </a:p>
      </dgm:t>
    </dgm:pt>
    <dgm:pt modelId="{2D90D879-DCBE-443E-AC3D-70BEFAFC3D21}" type="parTrans" cxnId="{48C2CF90-EDD6-49D5-BA73-B2DB5125DB10}">
      <dgm:prSet/>
      <dgm:spPr/>
      <dgm:t>
        <a:bodyPr/>
        <a:lstStyle/>
        <a:p>
          <a:endParaRPr lang="en-US"/>
        </a:p>
      </dgm:t>
    </dgm:pt>
    <dgm:pt modelId="{DA81D0B5-44A7-4A73-AF2F-4323E1A3ECAB}" type="sibTrans" cxnId="{48C2CF90-EDD6-49D5-BA73-B2DB5125DB10}">
      <dgm:prSet/>
      <dgm:spPr/>
      <dgm:t>
        <a:bodyPr/>
        <a:lstStyle/>
        <a:p>
          <a:endParaRPr lang="en-US"/>
        </a:p>
      </dgm:t>
    </dgm:pt>
    <dgm:pt modelId="{2A3B447C-2155-48E4-94FF-2A55E16D056C}">
      <dgm:prSet/>
      <dgm:spPr/>
      <dgm:t>
        <a:bodyPr/>
        <a:lstStyle/>
        <a:p>
          <a:r>
            <a:rPr lang="en-GB" dirty="0"/>
            <a:t>Q&amp;A</a:t>
          </a:r>
          <a:endParaRPr lang="en-US" dirty="0"/>
        </a:p>
      </dgm:t>
    </dgm:pt>
    <dgm:pt modelId="{DC01D418-86D2-4695-83BE-36559F89A501}" type="parTrans" cxnId="{4480F7AE-1B49-4329-94A2-63A9BF0533E5}">
      <dgm:prSet/>
      <dgm:spPr/>
      <dgm:t>
        <a:bodyPr/>
        <a:lstStyle/>
        <a:p>
          <a:endParaRPr lang="en-US"/>
        </a:p>
      </dgm:t>
    </dgm:pt>
    <dgm:pt modelId="{7E88E5BD-7C7F-4A73-8A54-51F1E04CBC8C}" type="sibTrans" cxnId="{4480F7AE-1B49-4329-94A2-63A9BF0533E5}">
      <dgm:prSet/>
      <dgm:spPr/>
      <dgm:t>
        <a:bodyPr/>
        <a:lstStyle/>
        <a:p>
          <a:endParaRPr lang="en-US"/>
        </a:p>
      </dgm:t>
    </dgm:pt>
    <dgm:pt modelId="{33640DE3-7200-424E-B0AA-CEBCE6CA5B52}">
      <dgm:prSet phldr="0"/>
      <dgm:spPr/>
      <dgm:t>
        <a:bodyPr/>
        <a:lstStyle/>
        <a:p>
          <a:r>
            <a:rPr lang="en-GB" dirty="0"/>
            <a:t>Consultant journey</a:t>
          </a:r>
        </a:p>
      </dgm:t>
    </dgm:pt>
    <dgm:pt modelId="{27E924F5-C151-4091-9E27-92F5D2CF6216}" type="parTrans" cxnId="{06D920DC-1670-4278-88E5-8899517B2A7D}">
      <dgm:prSet/>
      <dgm:spPr/>
    </dgm:pt>
    <dgm:pt modelId="{38F56C46-8FE2-4D33-A1FE-323513639FF5}" type="sibTrans" cxnId="{06D920DC-1670-4278-88E5-8899517B2A7D}">
      <dgm:prSet/>
      <dgm:spPr/>
    </dgm:pt>
    <dgm:pt modelId="{6547A266-DA21-473F-A152-FB407408FEBA}" type="pres">
      <dgm:prSet presAssocID="{BF65097F-D8BA-4046-BAAF-9A32656E05F2}" presName="linear" presStyleCnt="0">
        <dgm:presLayoutVars>
          <dgm:animLvl val="lvl"/>
          <dgm:resizeHandles val="exact"/>
        </dgm:presLayoutVars>
      </dgm:prSet>
      <dgm:spPr/>
    </dgm:pt>
    <dgm:pt modelId="{AEF6F2FC-3DCE-4130-94A4-1EF49317F108}" type="pres">
      <dgm:prSet presAssocID="{5A567523-757C-41D1-BC20-E587C4E1D5A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61492B3-2213-4B25-BF4F-EA40AD42343E}" type="pres">
      <dgm:prSet presAssocID="{34FEA882-FE27-40DA-914E-482D7F239F23}" presName="spacer" presStyleCnt="0"/>
      <dgm:spPr/>
    </dgm:pt>
    <dgm:pt modelId="{C6FCADEF-0DC6-4FCA-9FF2-B985FAEC3B71}" type="pres">
      <dgm:prSet presAssocID="{33640DE3-7200-424E-B0AA-CEBCE6CA5B5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0CF1CDB-1D21-4CBB-B750-BC635DFDD6B0}" type="pres">
      <dgm:prSet presAssocID="{38F56C46-8FE2-4D33-A1FE-323513639FF5}" presName="spacer" presStyleCnt="0"/>
      <dgm:spPr/>
    </dgm:pt>
    <dgm:pt modelId="{0A3B9980-4165-4FDF-AC82-95FE8C2C675A}" type="pres">
      <dgm:prSet presAssocID="{A62A96A2-8EEB-4EE6-B685-5608413321D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73B933D-2697-4396-BEBA-32259A96EA28}" type="pres">
      <dgm:prSet presAssocID="{68A2D40F-87D8-4BAF-9D4B-32DFF14CE30B}" presName="spacer" presStyleCnt="0"/>
      <dgm:spPr/>
    </dgm:pt>
    <dgm:pt modelId="{BC7CFDD2-4033-42C2-97ED-4B8B125A1C5F}" type="pres">
      <dgm:prSet presAssocID="{D2620633-8F7D-4251-8112-AABB7BA1A1D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6EEB9A3-C963-45E6-93E8-BB427A3A04D3}" type="pres">
      <dgm:prSet presAssocID="{DA81D0B5-44A7-4A73-AF2F-4323E1A3ECAB}" presName="spacer" presStyleCnt="0"/>
      <dgm:spPr/>
    </dgm:pt>
    <dgm:pt modelId="{74BB87C5-9F87-40B2-B142-DBEE7AC3A7E5}" type="pres">
      <dgm:prSet presAssocID="{2A3B447C-2155-48E4-94FF-2A55E16D056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8F67631-0B80-4851-9216-A7F59B6751F3}" type="presOf" srcId="{BF65097F-D8BA-4046-BAAF-9A32656E05F2}" destId="{6547A266-DA21-473F-A152-FB407408FEBA}" srcOrd="0" destOrd="0" presId="urn:microsoft.com/office/officeart/2005/8/layout/vList2"/>
    <dgm:cxn modelId="{2A40EF31-A685-4A9E-876F-3509F2681462}" srcId="{BF65097F-D8BA-4046-BAAF-9A32656E05F2}" destId="{A62A96A2-8EEB-4EE6-B685-5608413321D0}" srcOrd="2" destOrd="0" parTransId="{18FBF7DB-B73B-4F32-AECB-D41A83A2454C}" sibTransId="{68A2D40F-87D8-4BAF-9D4B-32DFF14CE30B}"/>
    <dgm:cxn modelId="{C63DFA37-8E37-4F71-BE67-8423E02684AD}" srcId="{BF65097F-D8BA-4046-BAAF-9A32656E05F2}" destId="{5A567523-757C-41D1-BC20-E587C4E1D5A0}" srcOrd="0" destOrd="0" parTransId="{31ED2E76-CC2E-4A59-A0DB-A1CE61BDF024}" sibTransId="{34FEA882-FE27-40DA-914E-482D7F239F23}"/>
    <dgm:cxn modelId="{F9F6F368-1216-47BE-AA9B-ECF2B2A9EFFF}" type="presOf" srcId="{5A567523-757C-41D1-BC20-E587C4E1D5A0}" destId="{AEF6F2FC-3DCE-4130-94A4-1EF49317F108}" srcOrd="0" destOrd="0" presId="urn:microsoft.com/office/officeart/2005/8/layout/vList2"/>
    <dgm:cxn modelId="{5F2C9787-C6A7-407C-83B2-5D44F8466EAF}" type="presOf" srcId="{D2620633-8F7D-4251-8112-AABB7BA1A1D7}" destId="{BC7CFDD2-4033-42C2-97ED-4B8B125A1C5F}" srcOrd="0" destOrd="0" presId="urn:microsoft.com/office/officeart/2005/8/layout/vList2"/>
    <dgm:cxn modelId="{48C2CF90-EDD6-49D5-BA73-B2DB5125DB10}" srcId="{BF65097F-D8BA-4046-BAAF-9A32656E05F2}" destId="{D2620633-8F7D-4251-8112-AABB7BA1A1D7}" srcOrd="3" destOrd="0" parTransId="{2D90D879-DCBE-443E-AC3D-70BEFAFC3D21}" sibTransId="{DA81D0B5-44A7-4A73-AF2F-4323E1A3ECAB}"/>
    <dgm:cxn modelId="{0198AAA2-2A6C-4F2E-A83A-1D51D4DD7886}" type="presOf" srcId="{2A3B447C-2155-48E4-94FF-2A55E16D056C}" destId="{74BB87C5-9F87-40B2-B142-DBEE7AC3A7E5}" srcOrd="0" destOrd="0" presId="urn:microsoft.com/office/officeart/2005/8/layout/vList2"/>
    <dgm:cxn modelId="{4480F7AE-1B49-4329-94A2-63A9BF0533E5}" srcId="{BF65097F-D8BA-4046-BAAF-9A32656E05F2}" destId="{2A3B447C-2155-48E4-94FF-2A55E16D056C}" srcOrd="4" destOrd="0" parTransId="{DC01D418-86D2-4695-83BE-36559F89A501}" sibTransId="{7E88E5BD-7C7F-4A73-8A54-51F1E04CBC8C}"/>
    <dgm:cxn modelId="{32DDE4D6-99CE-43CB-B720-3EFD5A109D92}" type="presOf" srcId="{33640DE3-7200-424E-B0AA-CEBCE6CA5B52}" destId="{C6FCADEF-0DC6-4FCA-9FF2-B985FAEC3B71}" srcOrd="0" destOrd="0" presId="urn:microsoft.com/office/officeart/2005/8/layout/vList2"/>
    <dgm:cxn modelId="{C0EB35D9-2A09-4278-BFC7-0605FC896F24}" type="presOf" srcId="{A62A96A2-8EEB-4EE6-B685-5608413321D0}" destId="{0A3B9980-4165-4FDF-AC82-95FE8C2C675A}" srcOrd="0" destOrd="0" presId="urn:microsoft.com/office/officeart/2005/8/layout/vList2"/>
    <dgm:cxn modelId="{06D920DC-1670-4278-88E5-8899517B2A7D}" srcId="{BF65097F-D8BA-4046-BAAF-9A32656E05F2}" destId="{33640DE3-7200-424E-B0AA-CEBCE6CA5B52}" srcOrd="1" destOrd="0" parTransId="{27E924F5-C151-4091-9E27-92F5D2CF6216}" sibTransId="{38F56C46-8FE2-4D33-A1FE-323513639FF5}"/>
    <dgm:cxn modelId="{322AF976-788E-4869-92D8-05BD76AE8BAE}" type="presParOf" srcId="{6547A266-DA21-473F-A152-FB407408FEBA}" destId="{AEF6F2FC-3DCE-4130-94A4-1EF49317F108}" srcOrd="0" destOrd="0" presId="urn:microsoft.com/office/officeart/2005/8/layout/vList2"/>
    <dgm:cxn modelId="{EB6A5B42-2CB4-4951-A5C1-CA7D11468DD5}" type="presParOf" srcId="{6547A266-DA21-473F-A152-FB407408FEBA}" destId="{661492B3-2213-4B25-BF4F-EA40AD42343E}" srcOrd="1" destOrd="0" presId="urn:microsoft.com/office/officeart/2005/8/layout/vList2"/>
    <dgm:cxn modelId="{0089169C-022A-4628-B3E7-888EDBDEB5AC}" type="presParOf" srcId="{6547A266-DA21-473F-A152-FB407408FEBA}" destId="{C6FCADEF-0DC6-4FCA-9FF2-B985FAEC3B71}" srcOrd="2" destOrd="0" presId="urn:microsoft.com/office/officeart/2005/8/layout/vList2"/>
    <dgm:cxn modelId="{7764E205-CB14-4AEE-817D-0974131AD49C}" type="presParOf" srcId="{6547A266-DA21-473F-A152-FB407408FEBA}" destId="{F0CF1CDB-1D21-4CBB-B750-BC635DFDD6B0}" srcOrd="3" destOrd="0" presId="urn:microsoft.com/office/officeart/2005/8/layout/vList2"/>
    <dgm:cxn modelId="{5409F400-1BA1-4530-929C-CB214770EBC4}" type="presParOf" srcId="{6547A266-DA21-473F-A152-FB407408FEBA}" destId="{0A3B9980-4165-4FDF-AC82-95FE8C2C675A}" srcOrd="4" destOrd="0" presId="urn:microsoft.com/office/officeart/2005/8/layout/vList2"/>
    <dgm:cxn modelId="{181BFC9A-89F6-4D49-8686-17B8003FD57B}" type="presParOf" srcId="{6547A266-DA21-473F-A152-FB407408FEBA}" destId="{A73B933D-2697-4396-BEBA-32259A96EA28}" srcOrd="5" destOrd="0" presId="urn:microsoft.com/office/officeart/2005/8/layout/vList2"/>
    <dgm:cxn modelId="{EA301B8A-90A9-4D0F-81A5-2EEEEBA956D8}" type="presParOf" srcId="{6547A266-DA21-473F-A152-FB407408FEBA}" destId="{BC7CFDD2-4033-42C2-97ED-4B8B125A1C5F}" srcOrd="6" destOrd="0" presId="urn:microsoft.com/office/officeart/2005/8/layout/vList2"/>
    <dgm:cxn modelId="{C27D699A-2A41-4DCC-AEEF-004A79DE95A0}" type="presParOf" srcId="{6547A266-DA21-473F-A152-FB407408FEBA}" destId="{96EEB9A3-C963-45E6-93E8-BB427A3A04D3}" srcOrd="7" destOrd="0" presId="urn:microsoft.com/office/officeart/2005/8/layout/vList2"/>
    <dgm:cxn modelId="{E0B974A5-C077-4C15-A0F5-6B94EE2D6C1E}" type="presParOf" srcId="{6547A266-DA21-473F-A152-FB407408FEBA}" destId="{74BB87C5-9F87-40B2-B142-DBEE7AC3A7E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65097F-D8BA-4046-BAAF-9A32656E05F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EA05A93-11EC-4E8E-8942-36E06C4D82F9}">
      <dgm:prSet phldr="0"/>
      <dgm:spPr/>
      <dgm:t>
        <a:bodyPr/>
        <a:lstStyle/>
        <a:p>
          <a:pPr algn="l" rtl="0"/>
          <a:r>
            <a:rPr lang="en-GB" dirty="0">
              <a:latin typeface="Calibri Light" panose="020F0302020204030204"/>
            </a:rPr>
            <a:t>Trailhead </a:t>
          </a:r>
          <a:endParaRPr lang="en-GB" dirty="0"/>
        </a:p>
      </dgm:t>
    </dgm:pt>
    <dgm:pt modelId="{ADB61920-00D6-4558-B2AF-A76821730A03}" type="parTrans" cxnId="{B368D9FF-CA87-4049-A562-2F703C91627E}">
      <dgm:prSet/>
      <dgm:spPr/>
    </dgm:pt>
    <dgm:pt modelId="{55F805E7-FE00-4DDC-A06D-A092E0EB0A61}" type="sibTrans" cxnId="{B368D9FF-CA87-4049-A562-2F703C91627E}">
      <dgm:prSet/>
      <dgm:spPr/>
    </dgm:pt>
    <dgm:pt modelId="{AA652519-5CCA-4A73-B8B9-F330040784AA}">
      <dgm:prSet phldr="0"/>
      <dgm:spPr/>
      <dgm:t>
        <a:bodyPr/>
        <a:lstStyle/>
        <a:p>
          <a:pPr algn="l"/>
          <a:r>
            <a:rPr lang="en-GB" dirty="0">
              <a:latin typeface="Calibri Light" panose="020F0302020204030204"/>
            </a:rPr>
            <a:t>SFBSX-101</a:t>
          </a:r>
        </a:p>
      </dgm:t>
    </dgm:pt>
    <dgm:pt modelId="{D9E6E931-E528-4023-B68F-1FFF5D1635B9}" type="parTrans" cxnId="{D35816E3-3F2B-4B8E-878F-31BF23B48396}">
      <dgm:prSet/>
      <dgm:spPr/>
    </dgm:pt>
    <dgm:pt modelId="{7D1D634B-1A21-4B78-83F7-47606902CABF}" type="sibTrans" cxnId="{D35816E3-3F2B-4B8E-878F-31BF23B48396}">
      <dgm:prSet/>
      <dgm:spPr/>
    </dgm:pt>
    <dgm:pt modelId="{D4A3E225-2D94-47B4-9D38-B8C1021272DF}">
      <dgm:prSet phldr="0"/>
      <dgm:spPr/>
      <dgm:t>
        <a:bodyPr/>
        <a:lstStyle/>
        <a:p>
          <a:pPr algn="l"/>
          <a:r>
            <a:rPr lang="en-GB" dirty="0">
              <a:latin typeface="Calibri Light" panose="020F0302020204030204"/>
            </a:rPr>
            <a:t>DEX450</a:t>
          </a:r>
        </a:p>
      </dgm:t>
    </dgm:pt>
    <dgm:pt modelId="{024C1E33-4B2C-4347-B27C-9C587C69864E}" type="parTrans" cxnId="{2AC29F97-5B29-46FB-90E4-4F12EE728F1B}">
      <dgm:prSet/>
      <dgm:spPr/>
    </dgm:pt>
    <dgm:pt modelId="{CBA2E287-6B88-44F5-BD0C-27D6C2F5D511}" type="sibTrans" cxnId="{2AC29F97-5B29-46FB-90E4-4F12EE728F1B}">
      <dgm:prSet/>
      <dgm:spPr/>
    </dgm:pt>
    <dgm:pt modelId="{A463814A-42F8-417B-B33F-CF51E7B624F4}">
      <dgm:prSet phldr="0"/>
      <dgm:spPr/>
      <dgm:t>
        <a:bodyPr/>
        <a:lstStyle/>
        <a:p>
          <a:pPr algn="l" rtl="0"/>
          <a:r>
            <a:rPr lang="en-GB" dirty="0">
              <a:latin typeface="Calibri Light" panose="020F0302020204030204"/>
            </a:rPr>
            <a:t>DEX403</a:t>
          </a:r>
        </a:p>
      </dgm:t>
    </dgm:pt>
    <dgm:pt modelId="{A1C2AD45-531E-4724-807D-3C6989F48A5D}" type="parTrans" cxnId="{70F2C5EA-C500-435B-8886-933FF3D58E88}">
      <dgm:prSet/>
      <dgm:spPr/>
    </dgm:pt>
    <dgm:pt modelId="{314B8E72-CB3E-42A3-84F4-12DE7892A4F2}" type="sibTrans" cxnId="{70F2C5EA-C500-435B-8886-933FF3D58E88}">
      <dgm:prSet/>
      <dgm:spPr/>
    </dgm:pt>
    <dgm:pt modelId="{F1B09C5C-0A41-46E6-9D3B-436FC3625661}">
      <dgm:prSet phldr="0"/>
      <dgm:spPr/>
      <dgm:t>
        <a:bodyPr/>
        <a:lstStyle/>
        <a:p>
          <a:pPr algn="l"/>
          <a:r>
            <a:rPr lang="en-GB" dirty="0">
              <a:latin typeface="Calibri Light" panose="020F0302020204030204"/>
            </a:rPr>
            <a:t>SFCRT-403</a:t>
          </a:r>
        </a:p>
      </dgm:t>
    </dgm:pt>
    <dgm:pt modelId="{9D271EAC-D72A-416F-B60D-AD1B5FAE5BEF}" type="parTrans" cxnId="{3ADD11CA-13A7-4BD6-A971-FCBEF12B3EB0}">
      <dgm:prSet/>
      <dgm:spPr/>
    </dgm:pt>
    <dgm:pt modelId="{A70DC5BA-4640-4D1C-B0C4-DC79ABE80AA0}" type="sibTrans" cxnId="{3ADD11CA-13A7-4BD6-A971-FCBEF12B3EB0}">
      <dgm:prSet/>
      <dgm:spPr/>
    </dgm:pt>
    <dgm:pt modelId="{6547A266-DA21-473F-A152-FB407408FEBA}" type="pres">
      <dgm:prSet presAssocID="{BF65097F-D8BA-4046-BAAF-9A32656E05F2}" presName="linear" presStyleCnt="0">
        <dgm:presLayoutVars>
          <dgm:animLvl val="lvl"/>
          <dgm:resizeHandles val="exact"/>
        </dgm:presLayoutVars>
      </dgm:prSet>
      <dgm:spPr/>
    </dgm:pt>
    <dgm:pt modelId="{BFE89035-D0B5-45E0-BBCB-C23821040526}" type="pres">
      <dgm:prSet presAssocID="{FEA05A93-11EC-4E8E-8942-36E06C4D82F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E15BFC5-DA8B-40FA-BB82-D07F601CB24E}" type="pres">
      <dgm:prSet presAssocID="{55F805E7-FE00-4DDC-A06D-A092E0EB0A61}" presName="spacer" presStyleCnt="0"/>
      <dgm:spPr/>
    </dgm:pt>
    <dgm:pt modelId="{4866CE19-81E1-4FEF-9100-754EF5FFB531}" type="pres">
      <dgm:prSet presAssocID="{AA652519-5CCA-4A73-B8B9-F330040784A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2E32495-E63D-4E79-8DAF-D8B1D2302A96}" type="pres">
      <dgm:prSet presAssocID="{7D1D634B-1A21-4B78-83F7-47606902CABF}" presName="spacer" presStyleCnt="0"/>
      <dgm:spPr/>
    </dgm:pt>
    <dgm:pt modelId="{AD6EEFF1-96F8-4B20-8202-00CDDCABC496}" type="pres">
      <dgm:prSet presAssocID="{A463814A-42F8-417B-B33F-CF51E7B624F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E6D9B71-C62E-4B1F-AB00-AB2409A5E013}" type="pres">
      <dgm:prSet presAssocID="{314B8E72-CB3E-42A3-84F4-12DE7892A4F2}" presName="spacer" presStyleCnt="0"/>
      <dgm:spPr/>
    </dgm:pt>
    <dgm:pt modelId="{FB295E3A-D7FD-4B17-9287-FE7D69C3482E}" type="pres">
      <dgm:prSet presAssocID="{D4A3E225-2D94-47B4-9D38-B8C1021272D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EF694D7-F433-4304-820D-30F710BCFF03}" type="pres">
      <dgm:prSet presAssocID="{CBA2E287-6B88-44F5-BD0C-27D6C2F5D511}" presName="spacer" presStyleCnt="0"/>
      <dgm:spPr/>
    </dgm:pt>
    <dgm:pt modelId="{0A579029-CC10-440B-BEB3-BF145B97A1AF}" type="pres">
      <dgm:prSet presAssocID="{F1B09C5C-0A41-46E6-9D3B-436FC362566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41B4A1F-33B3-428D-8CD9-F40CC3BDA080}" type="presOf" srcId="{A463814A-42F8-417B-B33F-CF51E7B624F4}" destId="{AD6EEFF1-96F8-4B20-8202-00CDDCABC496}" srcOrd="0" destOrd="0" presId="urn:microsoft.com/office/officeart/2005/8/layout/vList2"/>
    <dgm:cxn modelId="{48F67631-0B80-4851-9216-A7F59B6751F3}" type="presOf" srcId="{BF65097F-D8BA-4046-BAAF-9A32656E05F2}" destId="{6547A266-DA21-473F-A152-FB407408FEBA}" srcOrd="0" destOrd="0" presId="urn:microsoft.com/office/officeart/2005/8/layout/vList2"/>
    <dgm:cxn modelId="{5B37A577-F7EB-47EA-B508-F2A3855D0ACB}" type="presOf" srcId="{AA652519-5CCA-4A73-B8B9-F330040784AA}" destId="{4866CE19-81E1-4FEF-9100-754EF5FFB531}" srcOrd="0" destOrd="0" presId="urn:microsoft.com/office/officeart/2005/8/layout/vList2"/>
    <dgm:cxn modelId="{2AC29F97-5B29-46FB-90E4-4F12EE728F1B}" srcId="{BF65097F-D8BA-4046-BAAF-9A32656E05F2}" destId="{D4A3E225-2D94-47B4-9D38-B8C1021272DF}" srcOrd="3" destOrd="0" parTransId="{024C1E33-4B2C-4347-B27C-9C587C69864E}" sibTransId="{CBA2E287-6B88-44F5-BD0C-27D6C2F5D511}"/>
    <dgm:cxn modelId="{C08D3FA8-C7BA-4DD1-A4AA-288AFAE17C8A}" type="presOf" srcId="{D4A3E225-2D94-47B4-9D38-B8C1021272DF}" destId="{FB295E3A-D7FD-4B17-9287-FE7D69C3482E}" srcOrd="0" destOrd="0" presId="urn:microsoft.com/office/officeart/2005/8/layout/vList2"/>
    <dgm:cxn modelId="{5CD423AB-DEC3-4EEC-8458-F200B15BD0EB}" type="presOf" srcId="{FEA05A93-11EC-4E8E-8942-36E06C4D82F9}" destId="{BFE89035-D0B5-45E0-BBCB-C23821040526}" srcOrd="0" destOrd="0" presId="urn:microsoft.com/office/officeart/2005/8/layout/vList2"/>
    <dgm:cxn modelId="{3ADD11CA-13A7-4BD6-A971-FCBEF12B3EB0}" srcId="{BF65097F-D8BA-4046-BAAF-9A32656E05F2}" destId="{F1B09C5C-0A41-46E6-9D3B-436FC3625661}" srcOrd="4" destOrd="0" parTransId="{9D271EAC-D72A-416F-B60D-AD1B5FAE5BEF}" sibTransId="{A70DC5BA-4640-4D1C-B0C4-DC79ABE80AA0}"/>
    <dgm:cxn modelId="{991804D2-1A54-4390-AF41-69B8F6B6DC99}" type="presOf" srcId="{F1B09C5C-0A41-46E6-9D3B-436FC3625661}" destId="{0A579029-CC10-440B-BEB3-BF145B97A1AF}" srcOrd="0" destOrd="0" presId="urn:microsoft.com/office/officeart/2005/8/layout/vList2"/>
    <dgm:cxn modelId="{D35816E3-3F2B-4B8E-878F-31BF23B48396}" srcId="{BF65097F-D8BA-4046-BAAF-9A32656E05F2}" destId="{AA652519-5CCA-4A73-B8B9-F330040784AA}" srcOrd="1" destOrd="0" parTransId="{D9E6E931-E528-4023-B68F-1FFF5D1635B9}" sibTransId="{7D1D634B-1A21-4B78-83F7-47606902CABF}"/>
    <dgm:cxn modelId="{70F2C5EA-C500-435B-8886-933FF3D58E88}" srcId="{BF65097F-D8BA-4046-BAAF-9A32656E05F2}" destId="{A463814A-42F8-417B-B33F-CF51E7B624F4}" srcOrd="2" destOrd="0" parTransId="{A1C2AD45-531E-4724-807D-3C6989F48A5D}" sibTransId="{314B8E72-CB3E-42A3-84F4-12DE7892A4F2}"/>
    <dgm:cxn modelId="{B368D9FF-CA87-4049-A562-2F703C91627E}" srcId="{BF65097F-D8BA-4046-BAAF-9A32656E05F2}" destId="{FEA05A93-11EC-4E8E-8942-36E06C4D82F9}" srcOrd="0" destOrd="0" parTransId="{ADB61920-00D6-4558-B2AF-A76821730A03}" sibTransId="{55F805E7-FE00-4DDC-A06D-A092E0EB0A61}"/>
    <dgm:cxn modelId="{E66B336F-DC97-48CE-98FE-0EBC362E1347}" type="presParOf" srcId="{6547A266-DA21-473F-A152-FB407408FEBA}" destId="{BFE89035-D0B5-45E0-BBCB-C23821040526}" srcOrd="0" destOrd="0" presId="urn:microsoft.com/office/officeart/2005/8/layout/vList2"/>
    <dgm:cxn modelId="{19222BA1-5D02-4FD8-A4BF-6C843AE80454}" type="presParOf" srcId="{6547A266-DA21-473F-A152-FB407408FEBA}" destId="{BE15BFC5-DA8B-40FA-BB82-D07F601CB24E}" srcOrd="1" destOrd="0" presId="urn:microsoft.com/office/officeart/2005/8/layout/vList2"/>
    <dgm:cxn modelId="{E32A9E4F-19CE-41BC-A07D-AC24C08E1481}" type="presParOf" srcId="{6547A266-DA21-473F-A152-FB407408FEBA}" destId="{4866CE19-81E1-4FEF-9100-754EF5FFB531}" srcOrd="2" destOrd="0" presId="urn:microsoft.com/office/officeart/2005/8/layout/vList2"/>
    <dgm:cxn modelId="{512CF4B1-A669-4B89-ADC8-6FE0E48A81A3}" type="presParOf" srcId="{6547A266-DA21-473F-A152-FB407408FEBA}" destId="{A2E32495-E63D-4E79-8DAF-D8B1D2302A96}" srcOrd="3" destOrd="0" presId="urn:microsoft.com/office/officeart/2005/8/layout/vList2"/>
    <dgm:cxn modelId="{76C90F7E-95CE-40B5-9D3C-A70DE56DB2D0}" type="presParOf" srcId="{6547A266-DA21-473F-A152-FB407408FEBA}" destId="{AD6EEFF1-96F8-4B20-8202-00CDDCABC496}" srcOrd="4" destOrd="0" presId="urn:microsoft.com/office/officeart/2005/8/layout/vList2"/>
    <dgm:cxn modelId="{D2C41FD3-4C9D-45BD-B594-E36C02B41F61}" type="presParOf" srcId="{6547A266-DA21-473F-A152-FB407408FEBA}" destId="{6E6D9B71-C62E-4B1F-AB00-AB2409A5E013}" srcOrd="5" destOrd="0" presId="urn:microsoft.com/office/officeart/2005/8/layout/vList2"/>
    <dgm:cxn modelId="{2411D826-93A8-464A-8923-C2B8A000211F}" type="presParOf" srcId="{6547A266-DA21-473F-A152-FB407408FEBA}" destId="{FB295E3A-D7FD-4B17-9287-FE7D69C3482E}" srcOrd="6" destOrd="0" presId="urn:microsoft.com/office/officeart/2005/8/layout/vList2"/>
    <dgm:cxn modelId="{AA4CE222-1721-437A-8887-FF01AD7255AE}" type="presParOf" srcId="{6547A266-DA21-473F-A152-FB407408FEBA}" destId="{7EF694D7-F433-4304-820D-30F710BCFF03}" srcOrd="7" destOrd="0" presId="urn:microsoft.com/office/officeart/2005/8/layout/vList2"/>
    <dgm:cxn modelId="{082A69AA-E2A2-43BC-8D3B-42DA2057E2F7}" type="presParOf" srcId="{6547A266-DA21-473F-A152-FB407408FEBA}" destId="{0A579029-CC10-440B-BEB3-BF145B97A1A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F6F2FC-3DCE-4130-94A4-1EF49317F108}">
      <dsp:nvSpPr>
        <dsp:cNvPr id="0" name=""/>
        <dsp:cNvSpPr/>
      </dsp:nvSpPr>
      <dsp:spPr>
        <a:xfrm>
          <a:off x="0" y="4408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Introduction</a:t>
          </a:r>
          <a:r>
            <a:rPr lang="en-GB" sz="3600" kern="1200" dirty="0">
              <a:latin typeface="Calibri Light" panose="020F0302020204030204"/>
            </a:rPr>
            <a:t> </a:t>
          </a:r>
          <a:endParaRPr lang="en-US" sz="3600" kern="1200" dirty="0">
            <a:latin typeface="Calibri Light" panose="020F0302020204030204"/>
          </a:endParaRPr>
        </a:p>
      </dsp:txBody>
      <dsp:txXfrm>
        <a:off x="42151" y="86232"/>
        <a:ext cx="6460897" cy="779158"/>
      </dsp:txXfrm>
    </dsp:sp>
    <dsp:sp modelId="{C6FCADEF-0DC6-4FCA-9FF2-B985FAEC3B71}">
      <dsp:nvSpPr>
        <dsp:cNvPr id="0" name=""/>
        <dsp:cNvSpPr/>
      </dsp:nvSpPr>
      <dsp:spPr>
        <a:xfrm>
          <a:off x="0" y="101122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403396"/>
                <a:satOff val="-214"/>
                <a:lumOff val="1421"/>
                <a:alphaOff val="0"/>
                <a:tint val="98000"/>
                <a:lumMod val="100000"/>
              </a:schemeClr>
            </a:gs>
            <a:gs pos="100000">
              <a:schemeClr val="accent2">
                <a:hueOff val="403396"/>
                <a:satOff val="-214"/>
                <a:lumOff val="142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Consultant journey</a:t>
          </a:r>
        </a:p>
      </dsp:txBody>
      <dsp:txXfrm>
        <a:off x="42151" y="1053372"/>
        <a:ext cx="6460897" cy="779158"/>
      </dsp:txXfrm>
    </dsp:sp>
    <dsp:sp modelId="{0A3B9980-4165-4FDF-AC82-95FE8C2C675A}">
      <dsp:nvSpPr>
        <dsp:cNvPr id="0" name=""/>
        <dsp:cNvSpPr/>
      </dsp:nvSpPr>
      <dsp:spPr>
        <a:xfrm>
          <a:off x="0" y="197836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806792"/>
                <a:satOff val="-428"/>
                <a:lumOff val="2842"/>
                <a:alphaOff val="0"/>
                <a:tint val="98000"/>
                <a:lumMod val="100000"/>
              </a:schemeClr>
            </a:gs>
            <a:gs pos="100000">
              <a:schemeClr val="accent2">
                <a:hueOff val="806792"/>
                <a:satOff val="-428"/>
                <a:lumOff val="2842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Demonstration</a:t>
          </a:r>
          <a:endParaRPr lang="en-US" sz="3600" kern="1200" dirty="0"/>
        </a:p>
      </dsp:txBody>
      <dsp:txXfrm>
        <a:off x="42151" y="2020512"/>
        <a:ext cx="6460897" cy="779158"/>
      </dsp:txXfrm>
    </dsp:sp>
    <dsp:sp modelId="{BC7CFDD2-4033-42C2-97ED-4B8B125A1C5F}">
      <dsp:nvSpPr>
        <dsp:cNvPr id="0" name=""/>
        <dsp:cNvSpPr/>
      </dsp:nvSpPr>
      <dsp:spPr>
        <a:xfrm>
          <a:off x="0" y="294550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1210188"/>
                <a:satOff val="-642"/>
                <a:lumOff val="4264"/>
                <a:alphaOff val="0"/>
                <a:tint val="98000"/>
                <a:lumMod val="100000"/>
              </a:schemeClr>
            </a:gs>
            <a:gs pos="100000">
              <a:schemeClr val="accent2">
                <a:hueOff val="1210188"/>
                <a:satOff val="-642"/>
                <a:lumOff val="426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Conclusion</a:t>
          </a:r>
          <a:endParaRPr lang="en-US" sz="3600" kern="1200" dirty="0"/>
        </a:p>
      </dsp:txBody>
      <dsp:txXfrm>
        <a:off x="42151" y="2987652"/>
        <a:ext cx="6460897" cy="779158"/>
      </dsp:txXfrm>
    </dsp:sp>
    <dsp:sp modelId="{74BB87C5-9F87-40B2-B142-DBEE7AC3A7E5}">
      <dsp:nvSpPr>
        <dsp:cNvPr id="0" name=""/>
        <dsp:cNvSpPr/>
      </dsp:nvSpPr>
      <dsp:spPr>
        <a:xfrm>
          <a:off x="0" y="391264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1613584"/>
                <a:satOff val="-856"/>
                <a:lumOff val="5685"/>
                <a:alphaOff val="0"/>
                <a:tint val="98000"/>
                <a:lumMod val="100000"/>
              </a:schemeClr>
            </a:gs>
            <a:gs pos="100000">
              <a:schemeClr val="accent2">
                <a:hueOff val="1613584"/>
                <a:satOff val="-856"/>
                <a:lumOff val="5685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Q&amp;A</a:t>
          </a:r>
          <a:endParaRPr lang="en-US" sz="3600" kern="1200" dirty="0"/>
        </a:p>
      </dsp:txBody>
      <dsp:txXfrm>
        <a:off x="42151" y="3954792"/>
        <a:ext cx="6460897" cy="779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89035-D0B5-45E0-BBCB-C23821040526}">
      <dsp:nvSpPr>
        <dsp:cNvPr id="0" name=""/>
        <dsp:cNvSpPr/>
      </dsp:nvSpPr>
      <dsp:spPr>
        <a:xfrm>
          <a:off x="0" y="4408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>
              <a:latin typeface="Calibri Light" panose="020F0302020204030204"/>
            </a:rPr>
            <a:t>Trailhead </a:t>
          </a:r>
          <a:endParaRPr lang="en-GB" sz="3600" kern="1200" dirty="0"/>
        </a:p>
      </dsp:txBody>
      <dsp:txXfrm>
        <a:off x="42151" y="86232"/>
        <a:ext cx="6460897" cy="779158"/>
      </dsp:txXfrm>
    </dsp:sp>
    <dsp:sp modelId="{4866CE19-81E1-4FEF-9100-754EF5FFB531}">
      <dsp:nvSpPr>
        <dsp:cNvPr id="0" name=""/>
        <dsp:cNvSpPr/>
      </dsp:nvSpPr>
      <dsp:spPr>
        <a:xfrm>
          <a:off x="0" y="101122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403396"/>
                <a:satOff val="-214"/>
                <a:lumOff val="1421"/>
                <a:alphaOff val="0"/>
                <a:tint val="98000"/>
                <a:lumMod val="100000"/>
              </a:schemeClr>
            </a:gs>
            <a:gs pos="100000">
              <a:schemeClr val="accent2">
                <a:hueOff val="403396"/>
                <a:satOff val="-214"/>
                <a:lumOff val="142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>
              <a:latin typeface="Calibri Light" panose="020F0302020204030204"/>
            </a:rPr>
            <a:t>SFBSX-101</a:t>
          </a:r>
        </a:p>
      </dsp:txBody>
      <dsp:txXfrm>
        <a:off x="42151" y="1053372"/>
        <a:ext cx="6460897" cy="779158"/>
      </dsp:txXfrm>
    </dsp:sp>
    <dsp:sp modelId="{AD6EEFF1-96F8-4B20-8202-00CDDCABC496}">
      <dsp:nvSpPr>
        <dsp:cNvPr id="0" name=""/>
        <dsp:cNvSpPr/>
      </dsp:nvSpPr>
      <dsp:spPr>
        <a:xfrm>
          <a:off x="0" y="197836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806792"/>
                <a:satOff val="-428"/>
                <a:lumOff val="2842"/>
                <a:alphaOff val="0"/>
                <a:tint val="98000"/>
                <a:lumMod val="100000"/>
              </a:schemeClr>
            </a:gs>
            <a:gs pos="100000">
              <a:schemeClr val="accent2">
                <a:hueOff val="806792"/>
                <a:satOff val="-428"/>
                <a:lumOff val="2842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>
              <a:latin typeface="Calibri Light" panose="020F0302020204030204"/>
            </a:rPr>
            <a:t>DEX403</a:t>
          </a:r>
        </a:p>
      </dsp:txBody>
      <dsp:txXfrm>
        <a:off x="42151" y="2020512"/>
        <a:ext cx="6460897" cy="779158"/>
      </dsp:txXfrm>
    </dsp:sp>
    <dsp:sp modelId="{FB295E3A-D7FD-4B17-9287-FE7D69C3482E}">
      <dsp:nvSpPr>
        <dsp:cNvPr id="0" name=""/>
        <dsp:cNvSpPr/>
      </dsp:nvSpPr>
      <dsp:spPr>
        <a:xfrm>
          <a:off x="0" y="294550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1210188"/>
                <a:satOff val="-642"/>
                <a:lumOff val="4264"/>
                <a:alphaOff val="0"/>
                <a:tint val="98000"/>
                <a:lumMod val="100000"/>
              </a:schemeClr>
            </a:gs>
            <a:gs pos="100000">
              <a:schemeClr val="accent2">
                <a:hueOff val="1210188"/>
                <a:satOff val="-642"/>
                <a:lumOff val="426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>
              <a:latin typeface="Calibri Light" panose="020F0302020204030204"/>
            </a:rPr>
            <a:t>DEX450</a:t>
          </a:r>
        </a:p>
      </dsp:txBody>
      <dsp:txXfrm>
        <a:off x="42151" y="2987652"/>
        <a:ext cx="6460897" cy="779158"/>
      </dsp:txXfrm>
    </dsp:sp>
    <dsp:sp modelId="{0A579029-CC10-440B-BEB3-BF145B97A1AF}">
      <dsp:nvSpPr>
        <dsp:cNvPr id="0" name=""/>
        <dsp:cNvSpPr/>
      </dsp:nvSpPr>
      <dsp:spPr>
        <a:xfrm>
          <a:off x="0" y="391264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1613584"/>
                <a:satOff val="-856"/>
                <a:lumOff val="5685"/>
                <a:alphaOff val="0"/>
                <a:tint val="98000"/>
                <a:lumMod val="100000"/>
              </a:schemeClr>
            </a:gs>
            <a:gs pos="100000">
              <a:schemeClr val="accent2">
                <a:hueOff val="1613584"/>
                <a:satOff val="-856"/>
                <a:lumOff val="5685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>
              <a:latin typeface="Calibri Light" panose="020F0302020204030204"/>
            </a:rPr>
            <a:t>SFCRT-403</a:t>
          </a:r>
        </a:p>
      </dsp:txBody>
      <dsp:txXfrm>
        <a:off x="42151" y="3954792"/>
        <a:ext cx="6460897" cy="779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6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3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05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30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87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3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30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2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2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3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1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7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6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5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3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4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67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87DCC605-EF96-40FB-9B22-38D37D4ABE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r="6" b="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pPr algn="ctr"/>
            <a:r>
              <a:rPr lang="en-GB" sz="5200" dirty="0">
                <a:solidFill>
                  <a:srgbClr val="FFFFFF"/>
                </a:solidFill>
                <a:cs typeface="Calibri Light"/>
              </a:rPr>
              <a:t>QA Salesforce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GB" sz="2200">
                <a:solidFill>
                  <a:srgbClr val="FFFFFF"/>
                </a:solidFill>
                <a:cs typeface="Calibri"/>
              </a:rPr>
              <a:t>QA Consulting</a:t>
            </a:r>
          </a:p>
          <a:p>
            <a:r>
              <a:rPr lang="en-GB" sz="2200">
                <a:solidFill>
                  <a:srgbClr val="FFFFFF"/>
                </a:solidFill>
                <a:cs typeface="Calibri"/>
              </a:rPr>
              <a:t>Alexander Walker</a:t>
            </a: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69559797-5FE3-4218-A254-1137FE881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760" y="5019040"/>
            <a:ext cx="2184400" cy="105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79FD-A3F5-484B-B2D9-2D344995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Conclusion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F5C95-FD98-4A65-A3BF-01D1981BD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>
                <a:cs typeface="Calibri"/>
              </a:rPr>
              <a:t>QA Salesforce Project introduction and </a:t>
            </a:r>
            <a:r>
              <a:rPr lang="en-GB">
                <a:ea typeface="+mn-lt"/>
                <a:cs typeface="+mn-lt"/>
              </a:rPr>
              <a:t>specification   </a:t>
            </a:r>
            <a:endParaRPr lang="en-GB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GB">
                <a:ea typeface="+mn-lt"/>
                <a:cs typeface="+mn-lt"/>
              </a:rPr>
              <a:t>Consultant Journey</a:t>
            </a:r>
          </a:p>
          <a:p>
            <a:pPr>
              <a:buClr>
                <a:srgbClr val="FFFFFF"/>
              </a:buClr>
            </a:pPr>
            <a:r>
              <a:rPr lang="en-GB">
                <a:ea typeface="+mn-lt"/>
                <a:cs typeface="+mn-lt"/>
              </a:rPr>
              <a:t>Demonstration</a:t>
            </a:r>
            <a:endParaRPr lang="en-GB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GB">
                <a:cs typeface="Calibri"/>
              </a:rPr>
              <a:t>Review </a:t>
            </a:r>
            <a:endParaRPr lang="en-GB" dirty="0">
              <a:cs typeface="Calibri"/>
            </a:endParaRPr>
          </a:p>
          <a:p>
            <a:pPr>
              <a:buClr>
                <a:srgbClr val="FFFFFF"/>
              </a:buClr>
            </a:pPr>
            <a:endParaRPr lang="en-GB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GB">
                <a:cs typeface="Calibri"/>
              </a:rPr>
              <a:t>Great start to salesforce</a:t>
            </a:r>
            <a:endParaRPr lang="en-GB" dirty="0">
              <a:cs typeface="Calibri"/>
            </a:endParaRPr>
          </a:p>
          <a:p>
            <a:pPr>
              <a:buClr>
                <a:srgbClr val="FFFFFF"/>
              </a:buClr>
            </a:pP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3972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79FD-A3F5-484B-B2D9-2D344995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671" y="2705100"/>
            <a:ext cx="10131425" cy="1456267"/>
          </a:xfrm>
        </p:spPr>
        <p:txBody>
          <a:bodyPr/>
          <a:lstStyle/>
          <a:p>
            <a:pPr algn="ctr"/>
            <a:r>
              <a:rPr lang="en-GB">
                <a:cs typeface="Calibri Light"/>
              </a:rPr>
              <a:t>Thank you for Listening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9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7DE2AFF0-0440-4F06-B1DF-78376F2D6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0">
            <a:extLst>
              <a:ext uri="{FF2B5EF4-FFF2-40B4-BE49-F238E27FC236}">
                <a16:creationId xmlns:a16="http://schemas.microsoft.com/office/drawing/2014/main" id="{1AB6B45E-632E-4C37-A285-6FAD80F71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F79FD-A3F5-484B-B2D9-2D344995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61080" cy="4995333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  <a:cs typeface="Calibri Light"/>
              </a:rPr>
              <a:t>Qa</a:t>
            </a:r>
            <a:r>
              <a:rPr lang="en-GB" dirty="0">
                <a:solidFill>
                  <a:srgbClr val="FFFFFF"/>
                </a:solidFill>
                <a:cs typeface="Calibri Light"/>
              </a:rPr>
              <a:t> Salesforce Project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9F002DC-C25E-4C1A-925F-D37EFB9B55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427010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4051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79FD-A3F5-484B-B2D9-2D344995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F5C95-FD98-4A65-A3BF-01D1981BD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498" y="3073999"/>
            <a:ext cx="4002936" cy="3637935"/>
          </a:xfrm>
        </p:spPr>
        <p:txBody>
          <a:bodyPr>
            <a:normAutofit/>
          </a:bodyPr>
          <a:lstStyle/>
          <a:p>
            <a:r>
              <a:rPr lang="en-GB" dirty="0">
                <a:cs typeface="Calibri"/>
              </a:rPr>
              <a:t>Force Training Ltd</a:t>
            </a:r>
          </a:p>
          <a:p>
            <a:pPr lvl="1">
              <a:buClr>
                <a:srgbClr val="FFFFFF"/>
              </a:buClr>
            </a:pPr>
            <a:r>
              <a:rPr lang="en-GB">
                <a:cs typeface="Calibri"/>
              </a:rPr>
              <a:t>Public training courses</a:t>
            </a:r>
          </a:p>
          <a:p>
            <a:pPr lvl="2">
              <a:buClr>
                <a:srgbClr val="FFFFFF"/>
              </a:buClr>
            </a:pPr>
            <a:endParaRPr lang="en-GB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GB">
                <a:ea typeface="+mn-lt"/>
                <a:cs typeface="+mn-lt"/>
              </a:rPr>
              <a:t>Creating a custom app</a:t>
            </a:r>
            <a:endParaRPr lang="en-GB" dirty="0">
              <a:ea typeface="+mn-lt"/>
              <a:cs typeface="+mn-lt"/>
            </a:endParaRPr>
          </a:p>
          <a:p>
            <a:pPr lvl="1">
              <a:buClr>
                <a:srgbClr val="FFFFFF"/>
              </a:buClr>
            </a:pPr>
            <a:r>
              <a:rPr lang="en-GB">
                <a:ea typeface="+mn-lt"/>
                <a:cs typeface="+mn-lt"/>
              </a:rPr>
              <a:t>Profiles and users</a:t>
            </a:r>
            <a:endParaRPr lang="en-GB" dirty="0">
              <a:ea typeface="+mn-lt"/>
              <a:cs typeface="+mn-lt"/>
            </a:endParaRPr>
          </a:p>
          <a:p>
            <a:pPr lvl="1">
              <a:buClr>
                <a:srgbClr val="FFFFFF"/>
              </a:buClr>
            </a:pPr>
            <a:r>
              <a:rPr lang="en-GB">
                <a:ea typeface="+mn-lt"/>
                <a:cs typeface="+mn-lt"/>
              </a:rPr>
              <a:t>Courses</a:t>
            </a:r>
            <a:endParaRPr lang="en-GB" dirty="0">
              <a:ea typeface="+mn-lt"/>
              <a:cs typeface="+mn-lt"/>
            </a:endParaRPr>
          </a:p>
          <a:p>
            <a:pPr lvl="1">
              <a:buClr>
                <a:srgbClr val="FFFFFF"/>
              </a:buClr>
            </a:pPr>
            <a:r>
              <a:rPr lang="en-GB">
                <a:ea typeface="+mn-lt"/>
                <a:cs typeface="+mn-lt"/>
              </a:rPr>
              <a:t>Invoices </a:t>
            </a:r>
            <a:endParaRPr lang="en-GB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GB">
                <a:ea typeface="+mn-lt"/>
                <a:cs typeface="+mn-lt"/>
              </a:rPr>
              <a:t>Declarative</a:t>
            </a:r>
            <a:endParaRPr lang="en-GB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GB">
                <a:cs typeface="Calibri"/>
              </a:rPr>
              <a:t>Programmatic</a:t>
            </a:r>
            <a:endParaRPr lang="en-GB" dirty="0">
              <a:cs typeface="Calibri"/>
            </a:endParaRPr>
          </a:p>
          <a:p>
            <a:pPr>
              <a:buClr>
                <a:srgbClr val="FFFFFF"/>
              </a:buClr>
            </a:pPr>
            <a:endParaRPr lang="en-GB" dirty="0">
              <a:cs typeface="Calibri"/>
            </a:endParaRPr>
          </a:p>
          <a:p>
            <a:pPr>
              <a:buClr>
                <a:srgbClr val="FFFFFF"/>
              </a:buClr>
            </a:pPr>
            <a:endParaRPr lang="en-GB" dirty="0">
              <a:cs typeface="Calibri"/>
            </a:endParaRPr>
          </a:p>
          <a:p>
            <a:pPr>
              <a:buClr>
                <a:srgbClr val="FFFFFF"/>
              </a:buClr>
            </a:pPr>
            <a:endParaRPr lang="en-GB" dirty="0">
              <a:cs typeface="Calibri"/>
            </a:endParaRPr>
          </a:p>
          <a:p>
            <a:pPr lvl="1">
              <a:buClr>
                <a:srgbClr val="FFFFFF"/>
              </a:buClr>
            </a:pPr>
            <a:endParaRPr lang="en-GB">
              <a:cs typeface="Calibri"/>
            </a:endParaRPr>
          </a:p>
          <a:p>
            <a:pPr marL="457200" lvl="1" indent="0">
              <a:buClr>
                <a:srgbClr val="FFFFFF"/>
              </a:buClr>
              <a:buNone/>
            </a:pPr>
            <a:endParaRPr lang="en-GB">
              <a:cs typeface="Calibri"/>
            </a:endParaRPr>
          </a:p>
          <a:p>
            <a:pPr lvl="1">
              <a:buClr>
                <a:srgbClr val="FFFFFF"/>
              </a:buClr>
            </a:pPr>
            <a:endParaRPr lang="en-GB"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endParaRPr lang="en-GB">
              <a:cs typeface="Calibri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75321A07-12AB-4174-9D4A-EC76C552FA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23" t="6215" r="14461" b="10604"/>
          <a:stretch/>
        </p:blipFill>
        <p:spPr>
          <a:xfrm>
            <a:off x="5510236" y="1661245"/>
            <a:ext cx="2621817" cy="1709516"/>
          </a:xfrm>
          <a:prstGeom prst="rect">
            <a:avLst/>
          </a:prstGeom>
        </p:spPr>
      </p:pic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9FE6CF52-98EF-4325-8B9B-31F12BF10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277" y="1660174"/>
            <a:ext cx="2473713" cy="171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1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7DE2AFF0-0440-4F06-B1DF-78376F2D6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0">
            <a:extLst>
              <a:ext uri="{FF2B5EF4-FFF2-40B4-BE49-F238E27FC236}">
                <a16:creationId xmlns:a16="http://schemas.microsoft.com/office/drawing/2014/main" id="{1AB6B45E-632E-4C37-A285-6FAD80F71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F79FD-A3F5-484B-B2D9-2D344995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916042" cy="499533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  <a:ea typeface="+mj-lt"/>
                <a:cs typeface="+mj-lt"/>
              </a:rPr>
              <a:t>Consultant Journey</a:t>
            </a:r>
            <a:r>
              <a:rPr lang="en-GB">
                <a:ea typeface="+mj-lt"/>
                <a:cs typeface="+mj-lt"/>
              </a:rPr>
              <a:t> </a:t>
            </a:r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6C1505BC-9866-4551-A18E-95099BB00C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5849532"/>
              </p:ext>
            </p:extLst>
          </p:nvPr>
        </p:nvGraphicFramePr>
        <p:xfrm>
          <a:off x="4892235" y="1078261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9110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BA860C08-57DC-4C45-A98F-BD5118A0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482" y="260355"/>
            <a:ext cx="7612565" cy="632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75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BE7CB7-24DC-41D6-9BC1-CE5302728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8F79FD-A3F5-484B-B2D9-2D344995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/>
              <a:t>Demonstration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66E77F98-D232-4F7C-8939-9112C4393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id="{2D69692A-B119-4841-BA47-573ED383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76D2B7F-D454-43F4-9C03-617F5ECAC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B3E3C80-CF43-424A-8A88-AE3F3BB97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5EF46FA-D436-4C4F-A200-485E1BF33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DB6BF16-4065-479E-BFB0-C908A02E4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C3B5CC-2833-45E2-8945-88EC470DD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055C724-1D63-4CF4-84B1-C9CBE030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C3CE87C-0A07-4D8F-BB31-90C2A90A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104BE2F-58A7-4BAC-86FA-FF2A8C7D8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2E74752-77C3-43C2-8774-D5F9D49B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4DB6084-8275-4B8B-B916-A86538352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8ADBF5-265C-42C6-AE25-6A47E611F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C2B34DD-C780-4185-8409-577D82EF5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2522DE9-2D64-436D-9CE6-1CA0B6F755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7EB3C83-9D04-4B51-B81A-92415595C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23EF68-3866-4504-A547-748B286BBB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9FFA4A6-C19A-4D63-A48E-F6DF3BF47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52A8C7B-BAD4-442E-B027-78A04D9A9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16BDBD3-5F1E-4C86-B451-F0CA3CE89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9FEB101-5620-4A0F-95E3-CE2DBB03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7C7135B-3A30-4C00-B647-7297D88AE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41718C-4C14-4541-A818-EEF0E14B9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190C7EE-1249-45BC-B477-672534C55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2EAA8AA-1C71-42EC-AFEF-6755DD081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52D9C58-B6CD-487D-8844-8E60C26B7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DC16357-5F68-4943-842C-281B0B29C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79E2988-BDB4-4B76-BC01-0A4F70AED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F13BD4C-FD43-41AE-9C3C-70353B538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043F5EC-7D9B-497A-A1D5-F594BC83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3C79359-007A-4E83-961D-B74B7F0140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95CA68B-BEB2-4A87-A7BA-9A02E1986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A1DD542-B97B-4A32-BD77-5E180CF9C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195F679-DC61-48C0-AFA7-14EB929C1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7ED82E4-33E1-4C24-B9BC-80B88E993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D3FF1B5-570E-411B-B032-7D3D14A9D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9AC84EA-A2CE-4019-B84B-7A1F404BC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8E51320-5338-4343-B3F1-8CD8C201B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CA359DA-7FFD-49D7-9DC8-90CC59297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639F649-3951-4473-8E7F-8C5A60DBE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B685C7E-0793-4A19-A2C0-ED0AF4C95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C41D6C1-396D-4A13-9016-3740B74A6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2453185-7FF0-4468-B954-8B8032619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2E5D222-C91B-4F53-8691-2776D48B7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895179C-86D4-47C3-B3CF-0B35CF49D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2E7AF09-E0E5-48D7-B567-DC6CEF768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B88FBC0-46E9-45F7-AE3D-4A217317C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FFE4CED-BA63-4027-A163-AB70074D1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9E605E-7F91-42D6-AB7B-E29DAB2FC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1C908CE-4D4A-4EC5-ACBC-0A98139D2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03599D7-040E-456C-9C79-0970F0DF9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1E6638C-2C86-4508-8353-201940025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DC02B3-C8E4-4A8B-BFA9-4277A6447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AA08825-5607-45CA-961E-8CCB137A1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2CC3665-D1A4-4688-968F-6667A3CD0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2931648-3329-4376-8A41-1FDF2E70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5F0E143-F9A0-4841-BB31-F4FC3C9D7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80BB23A-6014-403A-816C-B8AB6C98C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93EA34A-9835-4230-9A93-6E45613D3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C63864B-F930-461F-9679-F99A4A7A0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F6D4C50-4656-46BD-BAF1-4A85D1500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EA43B2D-4AE2-4D25-9D3C-0B4DE8D9F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AA0EF34-10B7-472F-8415-C632429DC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7AB2629-C6CE-4727-8B4C-E52B2C63E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0DB4576-3607-47C2-BFB8-15B9E3E27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3984074-5931-426F-88C9-2B1F3336C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211FA60-C675-44B6-98A5-2B3E0BFD3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CF41A87-6CC9-46BC-AE89-4FD0B18E1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4A53913-716C-4795-812E-AB3D9EF50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A8EAB39-60C4-433D-A443-17A3D780E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4B0E329-AF06-495C-851E-02225948B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C20E637-1437-469C-8547-F824CFEF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1FC0204-FD67-429A-9FC3-BE2E86659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1E82E22-F32C-4D97-8FF6-E679457F9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D0F75F5-7585-44E5-9733-F21B571D7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7DF6771-925B-4E07-8309-3E18E6DC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43F0621-14B6-4252-88C8-87AC6A1EA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FCE7C44-327E-4EEE-BD29-C5938B681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B120CBC-3C07-4ED4-9BCC-784A6C31C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A8A678-7BD8-4C71-92A6-9AD3C1457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56C66A0-173A-47A0-B993-D218E02BB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5E4A6FC-E080-45FD-AA41-7A49648B0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814" y="2664922"/>
            <a:ext cx="5912004" cy="280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4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79FD-A3F5-484B-B2D9-2D344995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what was completed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F5C95-FD98-4A65-A3BF-01D1981BD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1996441"/>
            <a:ext cx="4996923" cy="3794758"/>
          </a:xfrm>
        </p:spPr>
        <p:txBody>
          <a:bodyPr>
            <a:normAutofit lnSpcReduction="10000"/>
          </a:bodyPr>
          <a:lstStyle/>
          <a:p>
            <a:pPr marL="457200" lvl="1" indent="0">
              <a:buClr>
                <a:srgbClr val="FFFFFF"/>
              </a:buClr>
              <a:buNone/>
            </a:pPr>
            <a:r>
              <a:rPr lang="en-GB" dirty="0">
                <a:ea typeface="+mn-lt"/>
                <a:cs typeface="+mn-lt"/>
              </a:rPr>
              <a:t>Declarative:</a:t>
            </a:r>
          </a:p>
          <a:p>
            <a:pPr lvl="1"/>
            <a:r>
              <a:rPr lang="en-GB">
                <a:ea typeface="+mn-lt"/>
                <a:cs typeface="+mn-lt"/>
              </a:rPr>
              <a:t>Home page and apps</a:t>
            </a:r>
            <a:endParaRPr lang="en-GB" dirty="0">
              <a:ea typeface="+mn-lt"/>
              <a:cs typeface="+mn-lt"/>
            </a:endParaRPr>
          </a:p>
          <a:p>
            <a:pPr lvl="1">
              <a:buClr>
                <a:srgbClr val="FFFFFF"/>
              </a:buClr>
            </a:pPr>
            <a:r>
              <a:rPr lang="en-GB">
                <a:ea typeface="+mn-lt"/>
                <a:cs typeface="+mn-lt"/>
              </a:rPr>
              <a:t>Users and Profiles</a:t>
            </a:r>
            <a:endParaRPr lang="en-GB" dirty="0">
              <a:ea typeface="+mn-lt"/>
              <a:cs typeface="+mn-lt"/>
            </a:endParaRPr>
          </a:p>
          <a:p>
            <a:pPr lvl="1">
              <a:buClr>
                <a:srgbClr val="FFFFFF"/>
              </a:buClr>
            </a:pPr>
            <a:r>
              <a:rPr lang="en-GB">
                <a:ea typeface="+mn-lt"/>
                <a:cs typeface="+mn-lt"/>
              </a:rPr>
              <a:t>Course relevant objects</a:t>
            </a:r>
            <a:endParaRPr lang="en-GB" dirty="0">
              <a:ea typeface="+mn-lt"/>
              <a:cs typeface="+mn-lt"/>
            </a:endParaRPr>
          </a:p>
          <a:p>
            <a:pPr lvl="1">
              <a:buClr>
                <a:srgbClr val="FFFFFF"/>
              </a:buClr>
            </a:pPr>
            <a:r>
              <a:rPr lang="en-GB">
                <a:ea typeface="+mn-lt"/>
                <a:cs typeface="+mn-lt"/>
              </a:rPr>
              <a:t>Security settings</a:t>
            </a:r>
            <a:endParaRPr lang="en-GB" dirty="0">
              <a:ea typeface="+mn-lt"/>
              <a:cs typeface="+mn-lt"/>
            </a:endParaRPr>
          </a:p>
          <a:p>
            <a:pPr lvl="2">
              <a:buClr>
                <a:srgbClr val="FFFFFF"/>
              </a:buClr>
            </a:pPr>
            <a:r>
              <a:rPr lang="en-GB">
                <a:ea typeface="+mn-lt"/>
                <a:cs typeface="+mn-lt"/>
              </a:rPr>
              <a:t>Instructor</a:t>
            </a:r>
            <a:endParaRPr lang="en-GB" dirty="0">
              <a:ea typeface="+mn-lt"/>
              <a:cs typeface="+mn-lt"/>
            </a:endParaRPr>
          </a:p>
          <a:p>
            <a:pPr lvl="2">
              <a:buClr>
                <a:srgbClr val="FFFFFF"/>
              </a:buClr>
            </a:pPr>
            <a:r>
              <a:rPr lang="en-GB">
                <a:ea typeface="+mn-lt"/>
                <a:cs typeface="+mn-lt"/>
              </a:rPr>
              <a:t>Billing Admin</a:t>
            </a:r>
            <a:endParaRPr lang="en-GB" dirty="0">
              <a:ea typeface="+mn-lt"/>
              <a:cs typeface="+mn-lt"/>
            </a:endParaRPr>
          </a:p>
          <a:p>
            <a:pPr lvl="2">
              <a:buClr>
                <a:srgbClr val="FFFFFF"/>
              </a:buClr>
            </a:pPr>
            <a:r>
              <a:rPr lang="en-GB">
                <a:ea typeface="+mn-lt"/>
                <a:cs typeface="+mn-lt"/>
              </a:rPr>
              <a:t>Training Co-coordinator </a:t>
            </a:r>
            <a:endParaRPr lang="en-GB" dirty="0">
              <a:ea typeface="+mn-lt"/>
              <a:cs typeface="+mn-lt"/>
            </a:endParaRPr>
          </a:p>
          <a:p>
            <a:pPr lvl="1">
              <a:buClr>
                <a:srgbClr val="FFFFFF"/>
              </a:buClr>
            </a:pPr>
            <a:r>
              <a:rPr lang="en-GB">
                <a:ea typeface="+mn-lt"/>
                <a:cs typeface="+mn-lt"/>
              </a:rPr>
              <a:t>Course Opportunities</a:t>
            </a:r>
            <a:endParaRPr lang="en-GB" dirty="0">
              <a:ea typeface="+mn-lt"/>
              <a:cs typeface="+mn-lt"/>
            </a:endParaRPr>
          </a:p>
          <a:p>
            <a:pPr lvl="2">
              <a:buClr>
                <a:srgbClr val="FFFFFF"/>
              </a:buClr>
            </a:pPr>
            <a:r>
              <a:rPr lang="en-GB">
                <a:cs typeface="Calibri"/>
              </a:rPr>
              <a:t>Highlights pannel through lightning components</a:t>
            </a:r>
            <a:endParaRPr lang="en-GB" dirty="0">
              <a:cs typeface="Calibri"/>
            </a:endParaRPr>
          </a:p>
          <a:p>
            <a:pPr lvl="2">
              <a:buClr>
                <a:srgbClr val="FFFFFF"/>
              </a:buClr>
            </a:pPr>
            <a:r>
              <a:rPr lang="en-GB">
                <a:cs typeface="Calibri"/>
              </a:rPr>
              <a:t>Related Lists</a:t>
            </a:r>
            <a:endParaRPr lang="en-GB" dirty="0">
              <a:cs typeface="Calibri"/>
            </a:endParaRPr>
          </a:p>
          <a:p>
            <a:pPr lvl="1">
              <a:buClr>
                <a:srgbClr val="FFFFFF"/>
              </a:buClr>
            </a:pPr>
            <a:endParaRPr lang="en-GB" dirty="0">
              <a:cs typeface="Calibri"/>
            </a:endParaRPr>
          </a:p>
          <a:p>
            <a:pPr lvl="1">
              <a:buClr>
                <a:srgbClr val="FFFFFF"/>
              </a:buClr>
            </a:pPr>
            <a:endParaRPr lang="en-GB" dirty="0">
              <a:cs typeface="Calibri"/>
            </a:endParaRPr>
          </a:p>
          <a:p>
            <a:pPr lvl="1">
              <a:buClr>
                <a:srgbClr val="FFFFFF"/>
              </a:buClr>
            </a:pPr>
            <a:endParaRPr lang="en-GB" dirty="0">
              <a:cs typeface="Calibri"/>
            </a:endParaRPr>
          </a:p>
          <a:p>
            <a:pPr lvl="1">
              <a:buClr>
                <a:srgbClr val="FFFFFF"/>
              </a:buClr>
            </a:pPr>
            <a:endParaRPr lang="en-GB">
              <a:cs typeface="Calibri"/>
            </a:endParaRPr>
          </a:p>
          <a:p>
            <a:pPr lvl="1">
              <a:buClr>
                <a:srgbClr val="FFFFFF"/>
              </a:buClr>
            </a:pPr>
            <a:endParaRPr lang="en-GB">
              <a:cs typeface="Calibri"/>
            </a:endParaRPr>
          </a:p>
          <a:p>
            <a:pPr>
              <a:buClr>
                <a:srgbClr val="FFFFFF"/>
              </a:buClr>
            </a:pPr>
            <a:endParaRPr lang="en-GB">
              <a:cs typeface="Calibri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4819D9-17D7-45B9-8FCB-5369D25CEE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23483" y="1935481"/>
            <a:ext cx="4985174" cy="3855718"/>
          </a:xfrm>
        </p:spPr>
        <p:txBody>
          <a:bodyPr>
            <a:normAutofit lnSpcReduction="10000"/>
          </a:bodyPr>
          <a:lstStyle/>
          <a:p>
            <a:pPr marL="457200" lvl="1" indent="0">
              <a:buClr>
                <a:srgbClr val="FFFFFF"/>
              </a:buClr>
              <a:buNone/>
            </a:pPr>
            <a:endParaRPr lang="en-GB">
              <a:cs typeface="Calibri"/>
            </a:endParaRPr>
          </a:p>
          <a:p>
            <a:pPr marL="457200" lvl="1" indent="0">
              <a:buClr>
                <a:srgbClr val="FFFFFF"/>
              </a:buClr>
              <a:buNone/>
            </a:pPr>
            <a:endParaRPr lang="en-GB" dirty="0">
              <a:cs typeface="Calibri"/>
            </a:endParaRPr>
          </a:p>
          <a:p>
            <a:pPr marL="457200" lvl="1" indent="0">
              <a:buClr>
                <a:srgbClr val="FFFFFF"/>
              </a:buClr>
              <a:buNone/>
            </a:pPr>
            <a:endParaRPr lang="en-GB" b="1">
              <a:cs typeface="Calibri"/>
            </a:endParaRPr>
          </a:p>
          <a:p>
            <a:pPr marL="457200" lvl="1" indent="0">
              <a:buClr>
                <a:srgbClr val="FFFFFF"/>
              </a:buClr>
              <a:buNone/>
            </a:pPr>
            <a:endParaRPr lang="en-GB" dirty="0">
              <a:cs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C8F64C-205F-4C35-97A6-E3EFA0A4971D}"/>
              </a:ext>
            </a:extLst>
          </p:cNvPr>
          <p:cNvSpPr txBox="1">
            <a:spLocks/>
          </p:cNvSpPr>
          <p:nvPr/>
        </p:nvSpPr>
        <p:spPr>
          <a:xfrm>
            <a:off x="5708375" y="1999754"/>
            <a:ext cx="4996923" cy="37947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FFFFFF"/>
              </a:buClr>
            </a:pPr>
            <a:r>
              <a:rPr lang="en-GB">
                <a:ea typeface="+mn-lt"/>
                <a:cs typeface="+mn-lt"/>
              </a:rPr>
              <a:t>Service and Expense Invoices with Line Items</a:t>
            </a:r>
          </a:p>
          <a:p>
            <a:pPr lvl="2">
              <a:buClr>
                <a:srgbClr val="FFFFFF"/>
              </a:buClr>
            </a:pPr>
            <a:r>
              <a:rPr lang="en-GB">
                <a:ea typeface="+mn-lt"/>
                <a:cs typeface="+mn-lt"/>
              </a:rPr>
              <a:t>Privacy around VAT from Billing Admin</a:t>
            </a:r>
          </a:p>
          <a:p>
            <a:pPr lvl="2">
              <a:buClr>
                <a:srgbClr val="FFFFFF"/>
              </a:buClr>
            </a:pPr>
            <a:r>
              <a:rPr lang="en-GB">
                <a:ea typeface="+mn-lt"/>
                <a:cs typeface="+mn-lt"/>
              </a:rPr>
              <a:t>Validations rules for dates</a:t>
            </a:r>
          </a:p>
          <a:p>
            <a:pPr lvl="2">
              <a:buClr>
                <a:srgbClr val="FFFFFF"/>
              </a:buClr>
            </a:pPr>
            <a:r>
              <a:rPr lang="en-GB">
                <a:cs typeface="Calibri"/>
              </a:rPr>
              <a:t>Formulas </a:t>
            </a:r>
            <a:r>
              <a:rPr lang="en-GB">
                <a:ea typeface="+mn-lt"/>
                <a:cs typeface="+mn-lt"/>
              </a:rPr>
              <a:t>for due dates</a:t>
            </a:r>
          </a:p>
          <a:p>
            <a:pPr lvl="2">
              <a:buClr>
                <a:srgbClr val="FFFFFF"/>
              </a:buClr>
            </a:pPr>
            <a:r>
              <a:rPr lang="en-GB">
                <a:ea typeface="+mn-lt"/>
                <a:cs typeface="+mn-lt"/>
              </a:rPr>
              <a:t>Different record types for invoices and line items</a:t>
            </a:r>
            <a:endParaRPr lang="en-GB"/>
          </a:p>
          <a:p>
            <a:pPr lvl="1">
              <a:buClr>
                <a:srgbClr val="FFFFFF"/>
              </a:buClr>
            </a:pPr>
            <a:r>
              <a:rPr lang="en-GB">
                <a:cs typeface="Calibri"/>
              </a:rPr>
              <a:t>Notifications</a:t>
            </a:r>
            <a:endParaRPr lang="en-GB" dirty="0">
              <a:cs typeface="Calibri"/>
            </a:endParaRPr>
          </a:p>
          <a:p>
            <a:pPr lvl="1">
              <a:buClr>
                <a:srgbClr val="FFFFFF"/>
              </a:buClr>
              <a:buFont typeface="Arial"/>
              <a:buChar char="•"/>
            </a:pPr>
            <a:r>
              <a:rPr lang="en-GB">
                <a:cs typeface="Calibri"/>
              </a:rPr>
              <a:t>Reports</a:t>
            </a:r>
            <a:endParaRPr lang="en-GB" dirty="0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GB">
                <a:cs typeface="Calibri"/>
              </a:rPr>
              <a:t>Dashboards</a:t>
            </a:r>
            <a:endParaRPr lang="en-GB" dirty="0">
              <a:cs typeface="Calibri"/>
            </a:endParaRPr>
          </a:p>
          <a:p>
            <a:pPr lvl="1">
              <a:buClr>
                <a:srgbClr val="FFFFFF"/>
              </a:buClr>
            </a:pPr>
            <a:endParaRPr lang="en-GB" dirty="0">
              <a:cs typeface="Calibri"/>
            </a:endParaRPr>
          </a:p>
          <a:p>
            <a:pPr lvl="1">
              <a:buClr>
                <a:srgbClr val="FFFFFF"/>
              </a:buClr>
            </a:pPr>
            <a:endParaRPr lang="en-GB" dirty="0">
              <a:cs typeface="Calibri"/>
            </a:endParaRPr>
          </a:p>
          <a:p>
            <a:pPr lvl="1">
              <a:buClr>
                <a:srgbClr val="FFFFFF"/>
              </a:buClr>
            </a:pPr>
            <a:endParaRPr lang="en-GB" dirty="0">
              <a:cs typeface="Calibri"/>
            </a:endParaRPr>
          </a:p>
          <a:p>
            <a:pPr lvl="1">
              <a:buClr>
                <a:srgbClr val="FFFFFF"/>
              </a:buClr>
            </a:pPr>
            <a:endParaRPr lang="en-GB">
              <a:cs typeface="Calibri"/>
            </a:endParaRPr>
          </a:p>
          <a:p>
            <a:pPr lvl="1">
              <a:buClr>
                <a:srgbClr val="FFFFFF"/>
              </a:buClr>
            </a:pPr>
            <a:endParaRPr lang="en-GB">
              <a:cs typeface="Calibri"/>
            </a:endParaRPr>
          </a:p>
          <a:p>
            <a:pPr>
              <a:buClr>
                <a:srgbClr val="FFFFFF"/>
              </a:buClr>
            </a:pP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9083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79FD-A3F5-484B-B2D9-2D344995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what was completed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F5C95-FD98-4A65-A3BF-01D1981BD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1996441"/>
            <a:ext cx="4996923" cy="3794758"/>
          </a:xfrm>
        </p:spPr>
        <p:txBody>
          <a:bodyPr>
            <a:normAutofit/>
          </a:bodyPr>
          <a:lstStyle/>
          <a:p>
            <a:pPr marL="457200" lvl="1" indent="0">
              <a:buClr>
                <a:srgbClr val="FFFFFF"/>
              </a:buClr>
              <a:buNone/>
            </a:pPr>
            <a:r>
              <a:rPr lang="en-GB" dirty="0">
                <a:ea typeface="+mn-lt"/>
                <a:cs typeface="+mn-lt"/>
              </a:rPr>
              <a:t>Programmatic:</a:t>
            </a:r>
          </a:p>
          <a:p>
            <a:pPr lvl="1"/>
            <a:r>
              <a:rPr lang="en-GB">
                <a:cs typeface="Calibri"/>
              </a:rPr>
              <a:t>Automatic invoice numbers </a:t>
            </a:r>
            <a:endParaRPr lang="en-GB" dirty="0">
              <a:cs typeface="Calibri"/>
            </a:endParaRPr>
          </a:p>
          <a:p>
            <a:pPr lvl="2">
              <a:buClr>
                <a:srgbClr val="FFFFFF"/>
              </a:buClr>
            </a:pPr>
            <a:r>
              <a:rPr lang="en-GB">
                <a:cs typeface="Calibri"/>
              </a:rPr>
              <a:t>INV-{0001} and </a:t>
            </a:r>
            <a:r>
              <a:rPr lang="en-GB">
                <a:ea typeface="+mn-lt"/>
                <a:cs typeface="+mn-lt"/>
              </a:rPr>
              <a:t>EXPINV-{0001}</a:t>
            </a:r>
            <a:endParaRPr lang="en-GB" dirty="0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GB">
                <a:cs typeface="Calibri"/>
              </a:rPr>
              <a:t>Expense and Service PDF</a:t>
            </a:r>
            <a:endParaRPr lang="en-GB" dirty="0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GB">
                <a:cs typeface="Calibri"/>
              </a:rPr>
              <a:t>Calandar events</a:t>
            </a:r>
            <a:endParaRPr lang="en-GB" dirty="0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GB">
                <a:cs typeface="Calibri"/>
              </a:rPr>
              <a:t>Invoice created automatic when status changed</a:t>
            </a:r>
            <a:endParaRPr lang="en-GB" dirty="0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GB">
                <a:cs typeface="Calibri"/>
              </a:rPr>
              <a:t>Email for courses and invoices</a:t>
            </a:r>
            <a:endParaRPr lang="en-GB" dirty="0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GB">
                <a:cs typeface="Calibri"/>
              </a:rPr>
              <a:t>95% test coverage*</a:t>
            </a:r>
            <a:endParaRPr lang="en-GB" dirty="0">
              <a:cs typeface="Calibri"/>
            </a:endParaRPr>
          </a:p>
          <a:p>
            <a:pPr lvl="1">
              <a:buClr>
                <a:srgbClr val="FFFFFF"/>
              </a:buClr>
            </a:pPr>
            <a:endParaRPr lang="en-GB" dirty="0">
              <a:cs typeface="Calibri"/>
            </a:endParaRPr>
          </a:p>
          <a:p>
            <a:pPr lvl="1">
              <a:buClr>
                <a:srgbClr val="FFFFFF"/>
              </a:buClr>
            </a:pPr>
            <a:endParaRPr lang="en-GB" dirty="0">
              <a:cs typeface="Calibri"/>
            </a:endParaRPr>
          </a:p>
          <a:p>
            <a:pPr lvl="1">
              <a:buClr>
                <a:srgbClr val="FFFFFF"/>
              </a:buClr>
            </a:pPr>
            <a:endParaRPr lang="en-GB">
              <a:cs typeface="Calibri"/>
            </a:endParaRPr>
          </a:p>
          <a:p>
            <a:pPr>
              <a:buClr>
                <a:srgbClr val="FFFFFF"/>
              </a:buClr>
            </a:pPr>
            <a:endParaRPr lang="en-GB">
              <a:cs typeface="Calibri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4819D9-17D7-45B9-8FCB-5369D25CEE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23483" y="1935481"/>
            <a:ext cx="4985174" cy="3855718"/>
          </a:xfrm>
        </p:spPr>
        <p:txBody>
          <a:bodyPr>
            <a:normAutofit/>
          </a:bodyPr>
          <a:lstStyle/>
          <a:p>
            <a:pPr lvl="1">
              <a:buClr>
                <a:srgbClr val="FFFFFF"/>
              </a:buClr>
            </a:pPr>
            <a:endParaRPr lang="en-GB">
              <a:cs typeface="Calibri"/>
            </a:endParaRPr>
          </a:p>
          <a:p>
            <a:pPr lvl="1">
              <a:buClr>
                <a:srgbClr val="FFFFFF"/>
              </a:buClr>
            </a:pP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702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79FD-A3F5-484B-B2D9-2D344995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What was left behind or improved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F5C95-FD98-4A65-A3BF-01D1981BD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Cloning </a:t>
            </a:r>
          </a:p>
          <a:p>
            <a:pPr>
              <a:buClr>
                <a:srgbClr val="FFFFFF"/>
              </a:buClr>
            </a:pPr>
            <a:r>
              <a:rPr lang="en-GB" dirty="0">
                <a:cs typeface="Calibri"/>
              </a:rPr>
              <a:t>Testing for bulk</a:t>
            </a:r>
            <a:endParaRPr lang="en-GB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GB" dirty="0">
                <a:cs typeface="Calibri"/>
              </a:rPr>
              <a:t>The pdf </a:t>
            </a:r>
            <a:r>
              <a:rPr lang="en-GB" dirty="0">
                <a:ea typeface="+mn-lt"/>
                <a:cs typeface="+mn-lt"/>
              </a:rPr>
              <a:t>aesthetics could be improved</a:t>
            </a:r>
          </a:p>
          <a:p>
            <a:pPr>
              <a:buClr>
                <a:srgbClr val="FFFFFF"/>
              </a:buClr>
            </a:pPr>
            <a:r>
              <a:rPr lang="en-GB" dirty="0">
                <a:cs typeface="Calibri"/>
              </a:rPr>
              <a:t>Auto naming for course and course rates</a:t>
            </a:r>
          </a:p>
          <a:p>
            <a:pPr>
              <a:buClr>
                <a:srgbClr val="FFFFFF"/>
              </a:buClr>
            </a:pPr>
            <a:r>
              <a:rPr lang="en-GB" dirty="0">
                <a:cs typeface="Calibri"/>
              </a:rPr>
              <a:t>Better use of required fields</a:t>
            </a:r>
          </a:p>
          <a:p>
            <a:pPr>
              <a:buClr>
                <a:srgbClr val="FFFFFF"/>
              </a:buClr>
            </a:pPr>
            <a:r>
              <a:rPr lang="en-GB" dirty="0">
                <a:cs typeface="Calibri"/>
              </a:rPr>
              <a:t>Using more custom object e.g. opportunity</a:t>
            </a:r>
          </a:p>
          <a:p>
            <a:pPr>
              <a:buClr>
                <a:srgbClr val="FFFFFF"/>
              </a:buClr>
            </a:pPr>
            <a:r>
              <a:rPr lang="en-GB">
                <a:cs typeface="Calibri"/>
              </a:rPr>
              <a:t>Sandboxes and GitHub</a:t>
            </a:r>
          </a:p>
          <a:p>
            <a:pPr lvl="1">
              <a:buClr>
                <a:srgbClr val="FFFFFF"/>
              </a:buClr>
            </a:pPr>
            <a:endParaRPr lang="en-GB" dirty="0">
              <a:cs typeface="Calibri"/>
            </a:endParaRPr>
          </a:p>
          <a:p>
            <a:pPr lvl="1">
              <a:buClr>
                <a:srgbClr val="FFFFFF"/>
              </a:buClr>
            </a:pP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1634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Celestial</vt:lpstr>
      <vt:lpstr>QA Salesforce Project</vt:lpstr>
      <vt:lpstr>Qa Salesforce Project</vt:lpstr>
      <vt:lpstr>Introduction</vt:lpstr>
      <vt:lpstr>Consultant Journey </vt:lpstr>
      <vt:lpstr>PowerPoint Presentation</vt:lpstr>
      <vt:lpstr>Demonstration</vt:lpstr>
      <vt:lpstr>what was completed</vt:lpstr>
      <vt:lpstr>what was completed</vt:lpstr>
      <vt:lpstr>What was left behind or improved</vt:lpstr>
      <vt:lpstr>Conclusion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233</cp:revision>
  <dcterms:created xsi:type="dcterms:W3CDTF">2021-02-04T08:52:23Z</dcterms:created>
  <dcterms:modified xsi:type="dcterms:W3CDTF">2021-03-31T10:12:32Z</dcterms:modified>
</cp:coreProperties>
</file>