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F95A-2E33-4600-891C-F11E30808F95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3981-73CB-4E6D-8BF3-F9874868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285197" y="4710173"/>
            <a:ext cx="989216" cy="843225"/>
            <a:chOff x="4245721" y="4964490"/>
            <a:chExt cx="989216" cy="843225"/>
          </a:xfrm>
        </p:grpSpPr>
        <p:sp>
          <p:nvSpPr>
            <p:cNvPr id="6" name="Rectangle 5"/>
            <p:cNvSpPr/>
            <p:nvPr/>
          </p:nvSpPr>
          <p:spPr>
            <a:xfrm>
              <a:off x="4245721" y="4964490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41070" y="5201436"/>
              <a:ext cx="59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GNC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12504" y="3293380"/>
            <a:ext cx="990603" cy="843225"/>
            <a:chOff x="2899057" y="3065645"/>
            <a:chExt cx="990603" cy="843225"/>
          </a:xfrm>
        </p:grpSpPr>
        <p:sp>
          <p:nvSpPr>
            <p:cNvPr id="20" name="Rectangle 19"/>
            <p:cNvSpPr/>
            <p:nvPr/>
          </p:nvSpPr>
          <p:spPr>
            <a:xfrm>
              <a:off x="2899057" y="3065645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9057" y="3225647"/>
              <a:ext cx="990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Orbital Mechanics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652900" y="1550170"/>
            <a:ext cx="990603" cy="843225"/>
            <a:chOff x="371301" y="4561086"/>
            <a:chExt cx="990603" cy="843225"/>
          </a:xfrm>
        </p:grpSpPr>
        <p:sp>
          <p:nvSpPr>
            <p:cNvPr id="24" name="Rectangle 23"/>
            <p:cNvSpPr/>
            <p:nvPr/>
          </p:nvSpPr>
          <p:spPr>
            <a:xfrm>
              <a:off x="371301" y="4561086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301" y="4721088"/>
              <a:ext cx="990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Power System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24303" y="4710174"/>
            <a:ext cx="990603" cy="843225"/>
            <a:chOff x="1589113" y="4542878"/>
            <a:chExt cx="990603" cy="843225"/>
          </a:xfrm>
        </p:grpSpPr>
        <p:sp>
          <p:nvSpPr>
            <p:cNvPr id="26" name="Rectangle 25"/>
            <p:cNvSpPr/>
            <p:nvPr/>
          </p:nvSpPr>
          <p:spPr>
            <a:xfrm>
              <a:off x="1589113" y="4542878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89113" y="4702880"/>
              <a:ext cx="990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Propulsion System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52900" y="3293381"/>
            <a:ext cx="1082043" cy="843225"/>
            <a:chOff x="1276004" y="5934441"/>
            <a:chExt cx="1082043" cy="843225"/>
          </a:xfrm>
        </p:grpSpPr>
        <p:sp>
          <p:nvSpPr>
            <p:cNvPr id="28" name="Rectangle 27"/>
            <p:cNvSpPr/>
            <p:nvPr/>
          </p:nvSpPr>
          <p:spPr>
            <a:xfrm>
              <a:off x="1276004" y="5934441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67444" y="5986721"/>
              <a:ext cx="990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Attitude Control System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01983" y="812634"/>
            <a:ext cx="1011380" cy="843225"/>
            <a:chOff x="-342207" y="5712288"/>
            <a:chExt cx="1011380" cy="843225"/>
          </a:xfrm>
        </p:grpSpPr>
        <p:sp>
          <p:nvSpPr>
            <p:cNvPr id="30" name="Rectangle 29"/>
            <p:cNvSpPr/>
            <p:nvPr/>
          </p:nvSpPr>
          <p:spPr>
            <a:xfrm>
              <a:off x="-342207" y="5712288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321430" y="5769029"/>
              <a:ext cx="990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Communication, Telemetry, Tracking, and Command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2437" y="2081785"/>
            <a:ext cx="1866209" cy="1945178"/>
            <a:chOff x="4858094" y="1854049"/>
            <a:chExt cx="1866209" cy="1945178"/>
          </a:xfrm>
        </p:grpSpPr>
        <p:sp>
          <p:nvSpPr>
            <p:cNvPr id="34" name="Oval 33"/>
            <p:cNvSpPr/>
            <p:nvPr/>
          </p:nvSpPr>
          <p:spPr>
            <a:xfrm>
              <a:off x="4858094" y="1854049"/>
              <a:ext cx="1866209" cy="19451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4937" y="2419314"/>
              <a:ext cx="1296786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ROSMOD Framework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12504" y="1494728"/>
            <a:ext cx="1109754" cy="954107"/>
            <a:chOff x="3295981" y="797126"/>
            <a:chExt cx="1109754" cy="954107"/>
          </a:xfrm>
        </p:grpSpPr>
        <p:sp>
          <p:nvSpPr>
            <p:cNvPr id="38" name="Rectangle 37"/>
            <p:cNvSpPr/>
            <p:nvPr/>
          </p:nvSpPr>
          <p:spPr>
            <a:xfrm>
              <a:off x="3295981" y="857715"/>
              <a:ext cx="989216" cy="8432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95981" y="797126"/>
              <a:ext cx="11097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User Input and </a:t>
              </a:r>
            </a:p>
            <a:p>
              <a:r>
                <a:rPr lang="en-US" sz="1400" dirty="0" smtClean="0"/>
                <a:t>Datalogging PC</a:t>
              </a:r>
            </a:p>
          </p:txBody>
        </p:sp>
      </p:grpSp>
      <p:sp>
        <p:nvSpPr>
          <p:cNvPr id="48" name="Left-Right Arrow 47"/>
          <p:cNvSpPr/>
          <p:nvPr/>
        </p:nvSpPr>
        <p:spPr>
          <a:xfrm rot="1434625">
            <a:off x="4174383" y="1931099"/>
            <a:ext cx="1118773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 rot="20412350">
            <a:off x="4161526" y="3407094"/>
            <a:ext cx="947016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/>
          <p:cNvSpPr/>
          <p:nvPr/>
        </p:nvSpPr>
        <p:spPr>
          <a:xfrm rot="17725359">
            <a:off x="4678446" y="4053102"/>
            <a:ext cx="947016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/>
          <p:cNvSpPr/>
          <p:nvPr/>
        </p:nvSpPr>
        <p:spPr>
          <a:xfrm rot="3398454">
            <a:off x="6340816" y="4067955"/>
            <a:ext cx="947016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/>
          <p:cNvSpPr/>
          <p:nvPr/>
        </p:nvSpPr>
        <p:spPr>
          <a:xfrm rot="1366354">
            <a:off x="6750229" y="3377212"/>
            <a:ext cx="947016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 rot="20148601">
            <a:off x="6689369" y="2069460"/>
            <a:ext cx="947016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/>
          <p:cNvSpPr/>
          <p:nvPr/>
        </p:nvSpPr>
        <p:spPr>
          <a:xfrm rot="5400000">
            <a:off x="5634011" y="1689437"/>
            <a:ext cx="619401" cy="4216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Dexter Watkins</dc:creator>
  <cp:lastModifiedBy>Dexter Watkins</cp:lastModifiedBy>
  <cp:revision>6</cp:revision>
  <dcterms:created xsi:type="dcterms:W3CDTF">2016-01-27T19:48:39Z</dcterms:created>
  <dcterms:modified xsi:type="dcterms:W3CDTF">2016-01-27T20:56:46Z</dcterms:modified>
</cp:coreProperties>
</file>