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08" y="3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90C8-3CE3-4B8B-A37C-D2AFA0A23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44A75-1E51-42C7-8940-E42278086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29F15-01F3-4073-8C30-5FE08E311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EC52-E06D-45CD-A5D0-EEFC8897E067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231F5-08B2-485E-BFDE-9D9398A6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E7951-FB7A-4708-878C-033FAFDE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FB90-F710-4B52-A40C-4B887E75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3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814B1-6D46-41EB-8C63-ADBFA553E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5AC00-98B3-4050-8177-48F90F2CE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DFEA1-4A85-459A-9CB7-31FC042DA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EC52-E06D-45CD-A5D0-EEFC8897E067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31E03-A35C-489C-A625-0F095AF6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F08E1-20E2-4A8C-99F7-4FA640B0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FB90-F710-4B52-A40C-4B887E75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7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E8AD69-AD12-4342-95F7-390F98544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D0688-DD08-4800-AF7D-9800AAD29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E8F44-5B1E-495B-868F-C081BE2D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EC52-E06D-45CD-A5D0-EEFC8897E067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5CF78-BF14-47B6-962F-1F9FEF155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7A295-D1DB-408B-8F98-54DAA168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FB90-F710-4B52-A40C-4B887E75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1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03A13-D355-4627-983C-ED83A80C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01A17-0215-46EC-BDA2-E68E7D0F7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337E2-E245-41B1-B6E1-3F83C192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EC52-E06D-45CD-A5D0-EEFC8897E067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D7FAD-8DDC-4A79-BB50-48CB5D644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2127F-9972-4050-8790-CCC83E05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FB90-F710-4B52-A40C-4B887E75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6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D2B08-07B3-4B5C-B750-C3A68DF3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D589F-0C8F-4A03-A77C-384E4BDCA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07E0E-3815-4C45-AAE4-904F441D2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EC52-E06D-45CD-A5D0-EEFC8897E067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1F190-E04B-484F-A714-13C782D0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ADC00-C47D-48AC-BF6E-622F12FA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FB90-F710-4B52-A40C-4B887E75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6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D44EB-D0DE-44C6-8CD9-F574FB45E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70DCF-BE64-4DD7-A920-914C8BD66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2F4F1-A9CC-40B4-B786-5286CE6BB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E323E-8AE2-430A-B63E-9C83D9FE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EC52-E06D-45CD-A5D0-EEFC8897E067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E9624-1A34-4E1D-88E9-9F226819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CFB37-EACB-4CDF-A5B2-37D880B40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FB90-F710-4B52-A40C-4B887E75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1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E6A1-4394-4341-B21C-DB1F45687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0D316-9B77-4EAD-9D11-5314D6966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4ECAD-52AD-45C0-93A9-C4477B1E2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6DB82-8AE5-43B5-9F76-630B90D62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D8FAC-ED8F-424F-AC1E-5CF496C226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3EDECE-72FC-4DC3-9526-8A8C2D7F7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EC52-E06D-45CD-A5D0-EEFC8897E067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B642E-DBD8-45C3-91F2-5954CEA3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73546B-ECE0-4D9F-BF9C-81B47039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FB90-F710-4B52-A40C-4B887E75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99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51986-1F9D-4002-9ED0-E0022BAD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3420C-39E0-485E-93B4-E60CF86DB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EC52-E06D-45CD-A5D0-EEFC8897E067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42F8B-3C54-4F44-B35C-7140A7E4E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971AE-CECB-40D3-BDF9-34342D42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FB90-F710-4B52-A40C-4B887E75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57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547624-3D32-4B3B-BB17-16AE91FA9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EC52-E06D-45CD-A5D0-EEFC8897E067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CC9FC3-0941-40A1-B0E2-2E3ACA184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50091-E04B-4CC8-9E7F-7B118525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FB90-F710-4B52-A40C-4B887E75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4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F874-C88E-401E-AB67-6996C35AA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3AB90-AA88-498E-AB4F-0FC447ED6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6C205-AB36-47E0-9F57-16CC66971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19C60-87B8-41E8-A834-CEDCA93E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EC52-E06D-45CD-A5D0-EEFC8897E067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28181-F0AE-4443-B589-5243D747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0A60A-54E0-4D91-BAEB-B435BFAFF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FB90-F710-4B52-A40C-4B887E75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6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51011-3046-46EF-B851-34F32D6B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A08D34-5981-4512-8C41-BCA8126A6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7AAD0-61D6-4253-A0ED-B343FE925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7909E-BF55-4F92-B1CA-0A404382E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EC52-E06D-45CD-A5D0-EEFC8897E067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B50D5-790D-442A-A965-6B4C4763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586B1-586D-458C-A9F2-80434D9AC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FB90-F710-4B52-A40C-4B887E75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4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A0BFDD-40B1-46D7-A326-E40B41E71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075AC-2E37-48F2-B21E-C0A115AF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838BA-83A5-4745-A660-B20A0D43C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CEC52-E06D-45CD-A5D0-EEFC8897E067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95D67-7AC8-45C9-B945-DB17F269A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F2797-BFB3-4604-B2FF-748C00AD4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4FB90-F710-4B52-A40C-4B887E75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9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E1B1-29B9-468D-894E-2034F4E49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Human-Centric Mobility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382F0-D00F-4B17-9F0B-082EEE47D6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Human-Centric Powered Wheelchair</a:t>
            </a:r>
          </a:p>
          <a:p>
            <a:r>
              <a:rPr lang="en-US" dirty="0"/>
              <a:t>User Focused Mobility</a:t>
            </a:r>
          </a:p>
        </p:txBody>
      </p:sp>
    </p:spTree>
    <p:extLst>
      <p:ext uri="{BB962C8B-B14F-4D97-AF65-F5344CB8AC3E}">
        <p14:creationId xmlns:p14="http://schemas.microsoft.com/office/powerpoint/2010/main" val="149502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9B504-6A2F-4BA2-8A87-98E6A0B3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Human-Centrism on all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27C80-4288-4BC3-A7CA-6CE3C271D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810"/>
            <a:ext cx="10515600" cy="4351338"/>
          </a:xfrm>
        </p:spPr>
        <p:txBody>
          <a:bodyPr/>
          <a:lstStyle/>
          <a:p>
            <a:r>
              <a:rPr lang="en-US" dirty="0"/>
              <a:t>Dynamics and Controls</a:t>
            </a:r>
          </a:p>
          <a:p>
            <a:r>
              <a:rPr lang="en-US" dirty="0"/>
              <a:t>Interfaces</a:t>
            </a:r>
          </a:p>
          <a:p>
            <a:r>
              <a:rPr lang="en-US" b="1" dirty="0"/>
              <a:t>Perception</a:t>
            </a:r>
          </a:p>
        </p:txBody>
      </p:sp>
    </p:spTree>
    <p:extLst>
      <p:ext uri="{BB962C8B-B14F-4D97-AF65-F5344CB8AC3E}">
        <p14:creationId xmlns:p14="http://schemas.microsoft.com/office/powerpoint/2010/main" val="341900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795F8-0CB5-46D2-A548-2B059FA7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AB6EB-2FEA-49B1-8318-4757642D6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Human-Robot Interaction</a:t>
            </a:r>
          </a:p>
          <a:p>
            <a:pPr lvl="1"/>
            <a:r>
              <a:rPr lang="en-US" dirty="0"/>
              <a:t>Specialized interfaces for disabled users</a:t>
            </a:r>
          </a:p>
          <a:p>
            <a:pPr lvl="2"/>
            <a:r>
              <a:rPr lang="en-US" dirty="0" err="1"/>
              <a:t>Hololens</a:t>
            </a:r>
            <a:endParaRPr lang="en-US" dirty="0"/>
          </a:p>
          <a:p>
            <a:pPr lvl="2"/>
            <a:r>
              <a:rPr lang="en-US" dirty="0"/>
              <a:t>Eye Tracking</a:t>
            </a:r>
          </a:p>
          <a:p>
            <a:r>
              <a:rPr lang="en-US" dirty="0"/>
              <a:t>Informational Human-Robot Interaction</a:t>
            </a:r>
          </a:p>
          <a:p>
            <a:pPr lvl="1"/>
            <a:r>
              <a:rPr lang="en-US" dirty="0"/>
              <a:t>Inferring intent of users</a:t>
            </a:r>
          </a:p>
        </p:txBody>
      </p:sp>
    </p:spTree>
    <p:extLst>
      <p:ext uri="{BB962C8B-B14F-4D97-AF65-F5344CB8AC3E}">
        <p14:creationId xmlns:p14="http://schemas.microsoft.com/office/powerpoint/2010/main" val="1241545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77F23-98BB-44DC-8D8A-B2E2AF9B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Dynamics and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DE655-1415-4FD2-8E48-BE16D8A1A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Machine Learning</a:t>
            </a:r>
          </a:p>
          <a:p>
            <a:pPr lvl="1"/>
            <a:r>
              <a:rPr lang="en-US" dirty="0"/>
              <a:t>Classification of intent</a:t>
            </a:r>
          </a:p>
          <a:p>
            <a:pPr lvl="1"/>
            <a:r>
              <a:rPr lang="en-US" dirty="0"/>
              <a:t>Deduction of variable system properties (</a:t>
            </a:r>
            <a:r>
              <a:rPr lang="en-US" dirty="0" err="1"/>
              <a:t>CoM</a:t>
            </a:r>
            <a:r>
              <a:rPr lang="en-US" dirty="0"/>
              <a:t>, friction, nonlinearities)</a:t>
            </a:r>
          </a:p>
          <a:p>
            <a:pPr lvl="1"/>
            <a:endParaRPr lang="en-US" dirty="0"/>
          </a:p>
          <a:p>
            <a:r>
              <a:rPr lang="en-US" dirty="0"/>
              <a:t>High Level Planning</a:t>
            </a:r>
          </a:p>
          <a:p>
            <a:pPr lvl="1"/>
            <a:r>
              <a:rPr lang="en-US" dirty="0"/>
              <a:t>Path planning and following</a:t>
            </a:r>
          </a:p>
          <a:p>
            <a:pPr lvl="1"/>
            <a:r>
              <a:rPr lang="en-US" dirty="0"/>
              <a:t>Obstacle detection and avoidance</a:t>
            </a:r>
          </a:p>
          <a:p>
            <a:r>
              <a:rPr lang="en-US" dirty="0"/>
              <a:t>Software Integration</a:t>
            </a:r>
          </a:p>
          <a:p>
            <a:pPr lvl="1"/>
            <a:r>
              <a:rPr lang="en-US" dirty="0" err="1"/>
              <a:t>Rosmod</a:t>
            </a:r>
            <a:endParaRPr lang="en-US" dirty="0"/>
          </a:p>
          <a:p>
            <a:pPr lvl="1"/>
            <a:r>
              <a:rPr lang="en-US" dirty="0"/>
              <a:t>Hierarchical Finite State Machine (HFSM)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FD76C-8353-4410-8DE9-D443F148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112A8-EB98-41D0-B966-A3D6BF82A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HFSM/</a:t>
            </a:r>
            <a:r>
              <a:rPr lang="en-US" dirty="0" err="1"/>
              <a:t>Rosmod</a:t>
            </a:r>
            <a:endParaRPr lang="en-US" dirty="0"/>
          </a:p>
          <a:p>
            <a:r>
              <a:rPr lang="en-US" dirty="0"/>
              <a:t>Robotic Test Platform</a:t>
            </a:r>
          </a:p>
        </p:txBody>
      </p:sp>
    </p:spTree>
    <p:extLst>
      <p:ext uri="{BB962C8B-B14F-4D97-AF65-F5344CB8AC3E}">
        <p14:creationId xmlns:p14="http://schemas.microsoft.com/office/powerpoint/2010/main" val="128940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54985-8552-472F-A96B-E241ED79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Platform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D4D83D-F618-4560-A46C-CB4F320D5C1B}"/>
              </a:ext>
            </a:extLst>
          </p:cNvPr>
          <p:cNvSpPr/>
          <p:nvPr/>
        </p:nvSpPr>
        <p:spPr>
          <a:xfrm>
            <a:off x="4204677" y="2594708"/>
            <a:ext cx="3344985" cy="8342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High Level 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AF928C-614A-4235-8BFF-9400A369B87C}"/>
              </a:ext>
            </a:extLst>
          </p:cNvPr>
          <p:cNvSpPr/>
          <p:nvPr/>
        </p:nvSpPr>
        <p:spPr>
          <a:xfrm>
            <a:off x="4204677" y="3498728"/>
            <a:ext cx="3344985" cy="8342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Environment Safety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165A93-4C40-475A-BE36-6AD21FBF743F}"/>
              </a:ext>
            </a:extLst>
          </p:cNvPr>
          <p:cNvSpPr/>
          <p:nvPr/>
        </p:nvSpPr>
        <p:spPr>
          <a:xfrm>
            <a:off x="4204677" y="4402748"/>
            <a:ext cx="3344985" cy="8342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System Safety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7AC705-15E7-4BA3-B51E-7443C84E6B6D}"/>
              </a:ext>
            </a:extLst>
          </p:cNvPr>
          <p:cNvSpPr/>
          <p:nvPr/>
        </p:nvSpPr>
        <p:spPr>
          <a:xfrm>
            <a:off x="3634154" y="2196123"/>
            <a:ext cx="4400061" cy="3391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30731F-BB9F-47D8-9D73-024C87731DD6}"/>
              </a:ext>
            </a:extLst>
          </p:cNvPr>
          <p:cNvCxnSpPr>
            <a:cxnSpLocks/>
          </p:cNvCxnSpPr>
          <p:nvPr/>
        </p:nvCxnSpPr>
        <p:spPr>
          <a:xfrm>
            <a:off x="2508738" y="3735754"/>
            <a:ext cx="836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E5F65C-871B-4357-9DF4-80D3A81A2DAC}"/>
              </a:ext>
            </a:extLst>
          </p:cNvPr>
          <p:cNvCxnSpPr>
            <a:cxnSpLocks/>
          </p:cNvCxnSpPr>
          <p:nvPr/>
        </p:nvCxnSpPr>
        <p:spPr>
          <a:xfrm>
            <a:off x="8186615" y="3794369"/>
            <a:ext cx="836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F9920A-EEE3-4FAE-90EF-EACC857D16FF}"/>
                  </a:ext>
                </a:extLst>
              </p:cNvPr>
              <p:cNvSpPr txBox="1"/>
              <p:nvPr/>
            </p:nvSpPr>
            <p:spPr>
              <a:xfrm>
                <a:off x="2092568" y="3546542"/>
                <a:ext cx="416169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F9920A-EEE3-4FAE-90EF-EACC857D1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568" y="3546542"/>
                <a:ext cx="416169" cy="4029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BF7B71-850E-454C-98DD-426DFBCD753E}"/>
                  </a:ext>
                </a:extLst>
              </p:cNvPr>
              <p:cNvSpPr txBox="1"/>
              <p:nvPr/>
            </p:nvSpPr>
            <p:spPr>
              <a:xfrm>
                <a:off x="9022862" y="3592903"/>
                <a:ext cx="416169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BF7B71-850E-454C-98DD-426DFBCD7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862" y="3592903"/>
                <a:ext cx="416169" cy="402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762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E955AF-D926-4327-B36C-F34F6B280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95" y="609600"/>
            <a:ext cx="5242941" cy="31886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873C19-1E4E-4B13-82E3-20CBF755E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55982"/>
            <a:ext cx="5419259" cy="3295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9F2317-AB09-4373-A34C-8037CDB8E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376" y="3669323"/>
            <a:ext cx="3825248" cy="305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76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7FF83C-C610-43DE-B3F2-CA42CBD7F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29" y="1214128"/>
            <a:ext cx="10688542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71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DA49-CB75-4910-99EA-754298C3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Future </a:t>
            </a:r>
            <a:r>
              <a:rPr lang="en-US" dirty="0" err="1"/>
              <a:t>Miestones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956D9-9EC5-4E81-B99A-FA66A1618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1357047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101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Human-Centric Mobility</vt:lpstr>
      <vt:lpstr>Human-Centrism on all aspects</vt:lpstr>
      <vt:lpstr>Interfaces</vt:lpstr>
      <vt:lpstr>Dynamics and Controls</vt:lpstr>
      <vt:lpstr>Current Work</vt:lpstr>
      <vt:lpstr>Test Platform</vt:lpstr>
      <vt:lpstr>PowerPoint Presentation</vt:lpstr>
      <vt:lpstr>PowerPoint Presentation</vt:lpstr>
      <vt:lpstr>Goals and Future Miestones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Human-Centric Mobility</dc:title>
  <dc:creator>Dexter Watkins</dc:creator>
  <cp:lastModifiedBy>Dexter Watkins</cp:lastModifiedBy>
  <cp:revision>3</cp:revision>
  <dcterms:created xsi:type="dcterms:W3CDTF">2017-11-20T18:08:33Z</dcterms:created>
  <dcterms:modified xsi:type="dcterms:W3CDTF">2017-11-20T18:34:45Z</dcterms:modified>
</cp:coreProperties>
</file>