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18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54C9B-C317-460E-BB3C-D0DC9569862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E09EC-094E-477C-9F38-3981263755A6}">
      <dgm:prSet phldrT="[Text]"/>
      <dgm:spPr/>
      <dgm:t>
        <a:bodyPr/>
        <a:lstStyle/>
        <a:p>
          <a:r>
            <a:rPr lang="en-US" dirty="0"/>
            <a:t>SLAM</a:t>
          </a:r>
        </a:p>
      </dgm:t>
    </dgm:pt>
    <dgm:pt modelId="{08B10D87-95D0-411D-ACAE-36028C0455C4}" type="parTrans" cxnId="{FBDF49C5-A19A-4571-B1CD-F47DE502C374}">
      <dgm:prSet/>
      <dgm:spPr/>
      <dgm:t>
        <a:bodyPr/>
        <a:lstStyle/>
        <a:p>
          <a:endParaRPr lang="en-US"/>
        </a:p>
      </dgm:t>
    </dgm:pt>
    <dgm:pt modelId="{42CF7398-2C3D-42F3-AF44-A96583E1F601}" type="sibTrans" cxnId="{FBDF49C5-A19A-4571-B1CD-F47DE502C374}">
      <dgm:prSet/>
      <dgm:spPr/>
      <dgm:t>
        <a:bodyPr/>
        <a:lstStyle/>
        <a:p>
          <a:endParaRPr lang="en-US"/>
        </a:p>
      </dgm:t>
    </dgm:pt>
    <dgm:pt modelId="{AE917783-87EA-452F-9715-9D1A7AA0895D}">
      <dgm:prSet phldrT="[Text]"/>
      <dgm:spPr/>
      <dgm:t>
        <a:bodyPr/>
        <a:lstStyle/>
        <a:p>
          <a:r>
            <a:rPr lang="en-US" dirty="0"/>
            <a:t>Autonomous Path Planning</a:t>
          </a:r>
        </a:p>
      </dgm:t>
    </dgm:pt>
    <dgm:pt modelId="{1F108713-7A15-45C4-A7AB-00706D4E47C4}" type="parTrans" cxnId="{E36B3E34-73B0-49B8-8CC6-6B8B2B23C88B}">
      <dgm:prSet/>
      <dgm:spPr/>
      <dgm:t>
        <a:bodyPr/>
        <a:lstStyle/>
        <a:p>
          <a:endParaRPr lang="en-US"/>
        </a:p>
      </dgm:t>
    </dgm:pt>
    <dgm:pt modelId="{CD0B4FCF-2568-4720-9BC5-84F755BECF20}" type="sibTrans" cxnId="{E36B3E34-73B0-49B8-8CC6-6B8B2B23C88B}">
      <dgm:prSet/>
      <dgm:spPr/>
      <dgm:t>
        <a:bodyPr/>
        <a:lstStyle/>
        <a:p>
          <a:endParaRPr lang="en-US"/>
        </a:p>
      </dgm:t>
    </dgm:pt>
    <dgm:pt modelId="{CE3AFB04-6ECB-4279-9E82-CE3F1478701B}">
      <dgm:prSet phldrT="[Text]"/>
      <dgm:spPr/>
      <dgm:t>
        <a:bodyPr/>
        <a:lstStyle/>
        <a:p>
          <a:r>
            <a:rPr lang="en-US" dirty="0"/>
            <a:t>Shared Control</a:t>
          </a:r>
        </a:p>
      </dgm:t>
    </dgm:pt>
    <dgm:pt modelId="{5B6E84D1-1B21-4345-BB0F-8856BD416151}" type="parTrans" cxnId="{8D1436F3-E2FE-4DB3-9383-99ED9A84D6E1}">
      <dgm:prSet/>
      <dgm:spPr/>
      <dgm:t>
        <a:bodyPr/>
        <a:lstStyle/>
        <a:p>
          <a:endParaRPr lang="en-US"/>
        </a:p>
      </dgm:t>
    </dgm:pt>
    <dgm:pt modelId="{63F51A9E-09B2-4F9C-8B4A-49A7FE62DC0B}" type="sibTrans" cxnId="{8D1436F3-E2FE-4DB3-9383-99ED9A84D6E1}">
      <dgm:prSet/>
      <dgm:spPr/>
      <dgm:t>
        <a:bodyPr/>
        <a:lstStyle/>
        <a:p>
          <a:endParaRPr lang="en-US"/>
        </a:p>
      </dgm:t>
    </dgm:pt>
    <dgm:pt modelId="{EB6EA56A-AAA6-4A2A-BC54-8430C378F5FD}">
      <dgm:prSet/>
      <dgm:spPr/>
      <dgm:t>
        <a:bodyPr/>
        <a:lstStyle/>
        <a:p>
          <a:r>
            <a:rPr lang="en-US" dirty="0"/>
            <a:t>Benefits – Safety/Social/Mental/Perception</a:t>
          </a:r>
        </a:p>
      </dgm:t>
    </dgm:pt>
    <dgm:pt modelId="{97C8B64C-1735-4334-BE80-1C68D1355437}" type="parTrans" cxnId="{8B646619-E2A1-4C87-B2ED-AEE03A4CF57B}">
      <dgm:prSet/>
      <dgm:spPr/>
      <dgm:t>
        <a:bodyPr/>
        <a:lstStyle/>
        <a:p>
          <a:endParaRPr lang="en-US"/>
        </a:p>
      </dgm:t>
    </dgm:pt>
    <dgm:pt modelId="{B5F4C3EF-1EF6-4E31-808C-59C0456506AE}" type="sibTrans" cxnId="{8B646619-E2A1-4C87-B2ED-AEE03A4CF57B}">
      <dgm:prSet/>
      <dgm:spPr/>
      <dgm:t>
        <a:bodyPr/>
        <a:lstStyle/>
        <a:p>
          <a:endParaRPr lang="en-US"/>
        </a:p>
      </dgm:t>
    </dgm:pt>
    <dgm:pt modelId="{0C341E69-894E-41FA-BEAC-9F337CB4D407}" type="pres">
      <dgm:prSet presAssocID="{B3754C9B-C317-460E-BB3C-D0DC95698628}" presName="outerComposite" presStyleCnt="0">
        <dgm:presLayoutVars>
          <dgm:chMax val="5"/>
          <dgm:dir/>
          <dgm:resizeHandles val="exact"/>
        </dgm:presLayoutVars>
      </dgm:prSet>
      <dgm:spPr/>
    </dgm:pt>
    <dgm:pt modelId="{C122A691-98AA-49F4-83D0-7B5CFED34793}" type="pres">
      <dgm:prSet presAssocID="{B3754C9B-C317-460E-BB3C-D0DC95698628}" presName="dummyMaxCanvas" presStyleCnt="0">
        <dgm:presLayoutVars/>
      </dgm:prSet>
      <dgm:spPr/>
    </dgm:pt>
    <dgm:pt modelId="{FD47FE29-F410-469C-82F9-E336D64C6390}" type="pres">
      <dgm:prSet presAssocID="{B3754C9B-C317-460E-BB3C-D0DC95698628}" presName="FourNodes_1" presStyleLbl="node1" presStyleIdx="0" presStyleCnt="4">
        <dgm:presLayoutVars>
          <dgm:bulletEnabled val="1"/>
        </dgm:presLayoutVars>
      </dgm:prSet>
      <dgm:spPr/>
    </dgm:pt>
    <dgm:pt modelId="{1608C689-BCB6-48DC-B735-775AA3F5FCE6}" type="pres">
      <dgm:prSet presAssocID="{B3754C9B-C317-460E-BB3C-D0DC95698628}" presName="FourNodes_2" presStyleLbl="node1" presStyleIdx="1" presStyleCnt="4">
        <dgm:presLayoutVars>
          <dgm:bulletEnabled val="1"/>
        </dgm:presLayoutVars>
      </dgm:prSet>
      <dgm:spPr/>
    </dgm:pt>
    <dgm:pt modelId="{4B1D1EDE-2811-41A5-9268-1C6E44B21DF2}" type="pres">
      <dgm:prSet presAssocID="{B3754C9B-C317-460E-BB3C-D0DC95698628}" presName="FourNodes_3" presStyleLbl="node1" presStyleIdx="2" presStyleCnt="4">
        <dgm:presLayoutVars>
          <dgm:bulletEnabled val="1"/>
        </dgm:presLayoutVars>
      </dgm:prSet>
      <dgm:spPr/>
    </dgm:pt>
    <dgm:pt modelId="{D1586825-E057-4363-B27D-B543BBEE30EF}" type="pres">
      <dgm:prSet presAssocID="{B3754C9B-C317-460E-BB3C-D0DC95698628}" presName="FourNodes_4" presStyleLbl="node1" presStyleIdx="3" presStyleCnt="4" custLinFactNeighborX="40714" custLinFactNeighborY="-2082">
        <dgm:presLayoutVars>
          <dgm:bulletEnabled val="1"/>
        </dgm:presLayoutVars>
      </dgm:prSet>
      <dgm:spPr/>
    </dgm:pt>
    <dgm:pt modelId="{8EC4996F-3AE2-4A9D-8715-DB3D99F83CF0}" type="pres">
      <dgm:prSet presAssocID="{B3754C9B-C317-460E-BB3C-D0DC95698628}" presName="FourConn_1-2" presStyleLbl="fgAccFollowNode1" presStyleIdx="0" presStyleCnt="3">
        <dgm:presLayoutVars>
          <dgm:bulletEnabled val="1"/>
        </dgm:presLayoutVars>
      </dgm:prSet>
      <dgm:spPr/>
    </dgm:pt>
    <dgm:pt modelId="{BE8E456D-8073-410E-9750-F414AD65A0B3}" type="pres">
      <dgm:prSet presAssocID="{B3754C9B-C317-460E-BB3C-D0DC95698628}" presName="FourConn_2-3" presStyleLbl="fgAccFollowNode1" presStyleIdx="1" presStyleCnt="3">
        <dgm:presLayoutVars>
          <dgm:bulletEnabled val="1"/>
        </dgm:presLayoutVars>
      </dgm:prSet>
      <dgm:spPr/>
    </dgm:pt>
    <dgm:pt modelId="{7A8732E6-3EC3-4BB0-B926-AB0CB3D59049}" type="pres">
      <dgm:prSet presAssocID="{B3754C9B-C317-460E-BB3C-D0DC95698628}" presName="FourConn_3-4" presStyleLbl="fgAccFollowNode1" presStyleIdx="2" presStyleCnt="3">
        <dgm:presLayoutVars>
          <dgm:bulletEnabled val="1"/>
        </dgm:presLayoutVars>
      </dgm:prSet>
      <dgm:spPr/>
    </dgm:pt>
    <dgm:pt modelId="{6C069072-161F-4169-84BF-C135646E7FE9}" type="pres">
      <dgm:prSet presAssocID="{B3754C9B-C317-460E-BB3C-D0DC95698628}" presName="FourNodes_1_text" presStyleLbl="node1" presStyleIdx="3" presStyleCnt="4">
        <dgm:presLayoutVars>
          <dgm:bulletEnabled val="1"/>
        </dgm:presLayoutVars>
      </dgm:prSet>
      <dgm:spPr/>
    </dgm:pt>
    <dgm:pt modelId="{71093457-75A1-43F0-829C-55FA4A5C71D3}" type="pres">
      <dgm:prSet presAssocID="{B3754C9B-C317-460E-BB3C-D0DC95698628}" presName="FourNodes_2_text" presStyleLbl="node1" presStyleIdx="3" presStyleCnt="4">
        <dgm:presLayoutVars>
          <dgm:bulletEnabled val="1"/>
        </dgm:presLayoutVars>
      </dgm:prSet>
      <dgm:spPr/>
    </dgm:pt>
    <dgm:pt modelId="{AE4DE876-D54D-42F1-96F0-935E440A86E4}" type="pres">
      <dgm:prSet presAssocID="{B3754C9B-C317-460E-BB3C-D0DC95698628}" presName="FourNodes_3_text" presStyleLbl="node1" presStyleIdx="3" presStyleCnt="4">
        <dgm:presLayoutVars>
          <dgm:bulletEnabled val="1"/>
        </dgm:presLayoutVars>
      </dgm:prSet>
      <dgm:spPr/>
    </dgm:pt>
    <dgm:pt modelId="{EE96592B-A73F-4A24-98C7-24DD4A64C0A1}" type="pres">
      <dgm:prSet presAssocID="{B3754C9B-C317-460E-BB3C-D0DC9569862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B646619-E2A1-4C87-B2ED-AEE03A4CF57B}" srcId="{B3754C9B-C317-460E-BB3C-D0DC95698628}" destId="{EB6EA56A-AAA6-4A2A-BC54-8430C378F5FD}" srcOrd="3" destOrd="0" parTransId="{97C8B64C-1735-4334-BE80-1C68D1355437}" sibTransId="{B5F4C3EF-1EF6-4E31-808C-59C0456506AE}"/>
    <dgm:cxn modelId="{5CB42721-903D-4847-8B38-2D8089E64040}" type="presOf" srcId="{AE917783-87EA-452F-9715-9D1A7AA0895D}" destId="{71093457-75A1-43F0-829C-55FA4A5C71D3}" srcOrd="1" destOrd="0" presId="urn:microsoft.com/office/officeart/2005/8/layout/vProcess5"/>
    <dgm:cxn modelId="{E36B3E34-73B0-49B8-8CC6-6B8B2B23C88B}" srcId="{B3754C9B-C317-460E-BB3C-D0DC95698628}" destId="{AE917783-87EA-452F-9715-9D1A7AA0895D}" srcOrd="1" destOrd="0" parTransId="{1F108713-7A15-45C4-A7AB-00706D4E47C4}" sibTransId="{CD0B4FCF-2568-4720-9BC5-84F755BECF20}"/>
    <dgm:cxn modelId="{02219D34-4E38-442A-9971-E45EF9B01938}" type="presOf" srcId="{A0CE09EC-094E-477C-9F38-3981263755A6}" destId="{FD47FE29-F410-469C-82F9-E336D64C6390}" srcOrd="0" destOrd="0" presId="urn:microsoft.com/office/officeart/2005/8/layout/vProcess5"/>
    <dgm:cxn modelId="{213C9245-9D80-4F6C-AA4C-114229CFC520}" type="presOf" srcId="{CD0B4FCF-2568-4720-9BC5-84F755BECF20}" destId="{BE8E456D-8073-410E-9750-F414AD65A0B3}" srcOrd="0" destOrd="0" presId="urn:microsoft.com/office/officeart/2005/8/layout/vProcess5"/>
    <dgm:cxn modelId="{60E5228D-BF16-433E-BBFA-44AF08CB9AEB}" type="presOf" srcId="{AE917783-87EA-452F-9715-9D1A7AA0895D}" destId="{1608C689-BCB6-48DC-B735-775AA3F5FCE6}" srcOrd="0" destOrd="0" presId="urn:microsoft.com/office/officeart/2005/8/layout/vProcess5"/>
    <dgm:cxn modelId="{06959D8D-5297-4AB1-80A6-5CD298F4DF17}" type="presOf" srcId="{CE3AFB04-6ECB-4279-9E82-CE3F1478701B}" destId="{4B1D1EDE-2811-41A5-9268-1C6E44B21DF2}" srcOrd="0" destOrd="0" presId="urn:microsoft.com/office/officeart/2005/8/layout/vProcess5"/>
    <dgm:cxn modelId="{7488B392-8858-4343-A962-0C86017E200C}" type="presOf" srcId="{B3754C9B-C317-460E-BB3C-D0DC95698628}" destId="{0C341E69-894E-41FA-BEAC-9F337CB4D407}" srcOrd="0" destOrd="0" presId="urn:microsoft.com/office/officeart/2005/8/layout/vProcess5"/>
    <dgm:cxn modelId="{36730C95-F3D2-4182-B259-85BC54ADD85A}" type="presOf" srcId="{CE3AFB04-6ECB-4279-9E82-CE3F1478701B}" destId="{AE4DE876-D54D-42F1-96F0-935E440A86E4}" srcOrd="1" destOrd="0" presId="urn:microsoft.com/office/officeart/2005/8/layout/vProcess5"/>
    <dgm:cxn modelId="{6FC3ACB4-D8A6-4E62-A081-468BEF5ACEEA}" type="presOf" srcId="{EB6EA56A-AAA6-4A2A-BC54-8430C378F5FD}" destId="{D1586825-E057-4363-B27D-B543BBEE30EF}" srcOrd="0" destOrd="0" presId="urn:microsoft.com/office/officeart/2005/8/layout/vProcess5"/>
    <dgm:cxn modelId="{A2420FC3-6FC6-4E36-8C32-843EE33CC631}" type="presOf" srcId="{A0CE09EC-094E-477C-9F38-3981263755A6}" destId="{6C069072-161F-4169-84BF-C135646E7FE9}" srcOrd="1" destOrd="0" presId="urn:microsoft.com/office/officeart/2005/8/layout/vProcess5"/>
    <dgm:cxn modelId="{FBDF49C5-A19A-4571-B1CD-F47DE502C374}" srcId="{B3754C9B-C317-460E-BB3C-D0DC95698628}" destId="{A0CE09EC-094E-477C-9F38-3981263755A6}" srcOrd="0" destOrd="0" parTransId="{08B10D87-95D0-411D-ACAE-36028C0455C4}" sibTransId="{42CF7398-2C3D-42F3-AF44-A96583E1F601}"/>
    <dgm:cxn modelId="{F9ED7DE0-ACBC-4B39-BF7D-D6E44296D3F9}" type="presOf" srcId="{42CF7398-2C3D-42F3-AF44-A96583E1F601}" destId="{8EC4996F-3AE2-4A9D-8715-DB3D99F83CF0}" srcOrd="0" destOrd="0" presId="urn:microsoft.com/office/officeart/2005/8/layout/vProcess5"/>
    <dgm:cxn modelId="{8D1436F3-E2FE-4DB3-9383-99ED9A84D6E1}" srcId="{B3754C9B-C317-460E-BB3C-D0DC95698628}" destId="{CE3AFB04-6ECB-4279-9E82-CE3F1478701B}" srcOrd="2" destOrd="0" parTransId="{5B6E84D1-1B21-4345-BB0F-8856BD416151}" sibTransId="{63F51A9E-09B2-4F9C-8B4A-49A7FE62DC0B}"/>
    <dgm:cxn modelId="{437BABF3-BD2E-4BAB-90A0-486253151DF1}" type="presOf" srcId="{63F51A9E-09B2-4F9C-8B4A-49A7FE62DC0B}" destId="{7A8732E6-3EC3-4BB0-B926-AB0CB3D59049}" srcOrd="0" destOrd="0" presId="urn:microsoft.com/office/officeart/2005/8/layout/vProcess5"/>
    <dgm:cxn modelId="{C630A4F9-4161-498F-B67F-DC335A41B62F}" type="presOf" srcId="{EB6EA56A-AAA6-4A2A-BC54-8430C378F5FD}" destId="{EE96592B-A73F-4A24-98C7-24DD4A64C0A1}" srcOrd="1" destOrd="0" presId="urn:microsoft.com/office/officeart/2005/8/layout/vProcess5"/>
    <dgm:cxn modelId="{FBCA1733-4C46-404C-9D1B-B99DB699E008}" type="presParOf" srcId="{0C341E69-894E-41FA-BEAC-9F337CB4D407}" destId="{C122A691-98AA-49F4-83D0-7B5CFED34793}" srcOrd="0" destOrd="0" presId="urn:microsoft.com/office/officeart/2005/8/layout/vProcess5"/>
    <dgm:cxn modelId="{80C75FFF-6E11-4347-A50E-149E58CD82E1}" type="presParOf" srcId="{0C341E69-894E-41FA-BEAC-9F337CB4D407}" destId="{FD47FE29-F410-469C-82F9-E336D64C6390}" srcOrd="1" destOrd="0" presId="urn:microsoft.com/office/officeart/2005/8/layout/vProcess5"/>
    <dgm:cxn modelId="{667520E9-5740-47F5-908F-7D124868F27A}" type="presParOf" srcId="{0C341E69-894E-41FA-BEAC-9F337CB4D407}" destId="{1608C689-BCB6-48DC-B735-775AA3F5FCE6}" srcOrd="2" destOrd="0" presId="urn:microsoft.com/office/officeart/2005/8/layout/vProcess5"/>
    <dgm:cxn modelId="{BF4394EB-8B9F-4226-9436-DCE1515E1252}" type="presParOf" srcId="{0C341E69-894E-41FA-BEAC-9F337CB4D407}" destId="{4B1D1EDE-2811-41A5-9268-1C6E44B21DF2}" srcOrd="3" destOrd="0" presId="urn:microsoft.com/office/officeart/2005/8/layout/vProcess5"/>
    <dgm:cxn modelId="{664D3556-54FA-49C9-AD9A-40F6589EAE42}" type="presParOf" srcId="{0C341E69-894E-41FA-BEAC-9F337CB4D407}" destId="{D1586825-E057-4363-B27D-B543BBEE30EF}" srcOrd="4" destOrd="0" presId="urn:microsoft.com/office/officeart/2005/8/layout/vProcess5"/>
    <dgm:cxn modelId="{F186E168-E1A3-49D6-8550-C5005755DC85}" type="presParOf" srcId="{0C341E69-894E-41FA-BEAC-9F337CB4D407}" destId="{8EC4996F-3AE2-4A9D-8715-DB3D99F83CF0}" srcOrd="5" destOrd="0" presId="urn:microsoft.com/office/officeart/2005/8/layout/vProcess5"/>
    <dgm:cxn modelId="{D23A55C4-3C3F-4C46-999D-D5F07478960C}" type="presParOf" srcId="{0C341E69-894E-41FA-BEAC-9F337CB4D407}" destId="{BE8E456D-8073-410E-9750-F414AD65A0B3}" srcOrd="6" destOrd="0" presId="urn:microsoft.com/office/officeart/2005/8/layout/vProcess5"/>
    <dgm:cxn modelId="{A6972C69-8FFB-41ED-B68D-D93C132D1F84}" type="presParOf" srcId="{0C341E69-894E-41FA-BEAC-9F337CB4D407}" destId="{7A8732E6-3EC3-4BB0-B926-AB0CB3D59049}" srcOrd="7" destOrd="0" presId="urn:microsoft.com/office/officeart/2005/8/layout/vProcess5"/>
    <dgm:cxn modelId="{0EDE3979-4774-43CF-BB59-A51292F20E67}" type="presParOf" srcId="{0C341E69-894E-41FA-BEAC-9F337CB4D407}" destId="{6C069072-161F-4169-84BF-C135646E7FE9}" srcOrd="8" destOrd="0" presId="urn:microsoft.com/office/officeart/2005/8/layout/vProcess5"/>
    <dgm:cxn modelId="{107F2BF4-F630-4C85-ADBB-7F356D824E9C}" type="presParOf" srcId="{0C341E69-894E-41FA-BEAC-9F337CB4D407}" destId="{71093457-75A1-43F0-829C-55FA4A5C71D3}" srcOrd="9" destOrd="0" presId="urn:microsoft.com/office/officeart/2005/8/layout/vProcess5"/>
    <dgm:cxn modelId="{12ECDD2B-2811-49D8-BD4F-7EC5C99261E6}" type="presParOf" srcId="{0C341E69-894E-41FA-BEAC-9F337CB4D407}" destId="{AE4DE876-D54D-42F1-96F0-935E440A86E4}" srcOrd="10" destOrd="0" presId="urn:microsoft.com/office/officeart/2005/8/layout/vProcess5"/>
    <dgm:cxn modelId="{ECDA9C2B-5DC0-4990-B2BD-ACB63842F65B}" type="presParOf" srcId="{0C341E69-894E-41FA-BEAC-9F337CB4D407}" destId="{EE96592B-A73F-4A24-98C7-24DD4A64C0A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40C7C-28AE-4951-BFD7-F6ED30E04D4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02424-D6F8-4EC7-84BC-1E80BB63274F}">
      <dgm:prSet phldrT="[Text]"/>
      <dgm:spPr/>
      <dgm:t>
        <a:bodyPr/>
        <a:lstStyle/>
        <a:p>
          <a:r>
            <a:rPr lang="en-US" dirty="0"/>
            <a:t>SLAM</a:t>
          </a:r>
        </a:p>
      </dgm:t>
    </dgm:pt>
    <dgm:pt modelId="{A4E7E940-B8F2-4B53-BFA7-3B17EB0DFFB6}" type="parTrans" cxnId="{81BD6675-D514-44EC-94FE-4B419F542546}">
      <dgm:prSet/>
      <dgm:spPr/>
      <dgm:t>
        <a:bodyPr/>
        <a:lstStyle/>
        <a:p>
          <a:endParaRPr lang="en-US"/>
        </a:p>
      </dgm:t>
    </dgm:pt>
    <dgm:pt modelId="{91EB2F00-E59B-4779-AC80-BF4F002D4009}" type="sibTrans" cxnId="{81BD6675-D514-44EC-94FE-4B419F542546}">
      <dgm:prSet/>
      <dgm:spPr/>
      <dgm:t>
        <a:bodyPr/>
        <a:lstStyle/>
        <a:p>
          <a:endParaRPr lang="en-US"/>
        </a:p>
      </dgm:t>
    </dgm:pt>
    <dgm:pt modelId="{8E1F66B9-1D49-451E-8159-E0BD1973EB7A}">
      <dgm:prSet phldrT="[Text]"/>
      <dgm:spPr/>
      <dgm:t>
        <a:bodyPr/>
        <a:lstStyle/>
        <a:p>
          <a:r>
            <a:rPr lang="en-US" dirty="0" err="1"/>
            <a:t>SoA</a:t>
          </a:r>
          <a:r>
            <a:rPr lang="en-US" dirty="0"/>
            <a:t> Algorithm Implementation</a:t>
          </a:r>
        </a:p>
      </dgm:t>
    </dgm:pt>
    <dgm:pt modelId="{4532D554-88E7-4259-BFA5-3C0E78DD9C95}" type="parTrans" cxnId="{3EE86D9E-477F-4226-B9B4-17D6BF893B51}">
      <dgm:prSet/>
      <dgm:spPr/>
      <dgm:t>
        <a:bodyPr/>
        <a:lstStyle/>
        <a:p>
          <a:endParaRPr lang="en-US"/>
        </a:p>
      </dgm:t>
    </dgm:pt>
    <dgm:pt modelId="{72BE2F4C-3C0D-477F-A0B1-5F02A13DA1C8}" type="sibTrans" cxnId="{3EE86D9E-477F-4226-B9B4-17D6BF893B51}">
      <dgm:prSet/>
      <dgm:spPr/>
      <dgm:t>
        <a:bodyPr/>
        <a:lstStyle/>
        <a:p>
          <a:endParaRPr lang="en-US"/>
        </a:p>
      </dgm:t>
    </dgm:pt>
    <dgm:pt modelId="{4DD8D266-C3A1-47F5-BDF4-3EE9A3A8E8E6}">
      <dgm:prSet phldrT="[Text]"/>
      <dgm:spPr/>
      <dgm:t>
        <a:bodyPr/>
        <a:lstStyle/>
        <a:p>
          <a:r>
            <a:rPr lang="en-US" dirty="0"/>
            <a:t>Sensor Suite Development</a:t>
          </a:r>
        </a:p>
      </dgm:t>
    </dgm:pt>
    <dgm:pt modelId="{B900D167-2C16-4ED7-B9DE-92674DFF2823}" type="parTrans" cxnId="{39370797-2814-4692-BE64-0C2AD9FAD558}">
      <dgm:prSet/>
      <dgm:spPr/>
      <dgm:t>
        <a:bodyPr/>
        <a:lstStyle/>
        <a:p>
          <a:endParaRPr lang="en-US"/>
        </a:p>
      </dgm:t>
    </dgm:pt>
    <dgm:pt modelId="{28E88350-11C2-4CDB-946E-1DA43EC2B7ED}" type="sibTrans" cxnId="{39370797-2814-4692-BE64-0C2AD9FAD558}">
      <dgm:prSet/>
      <dgm:spPr/>
      <dgm:t>
        <a:bodyPr/>
        <a:lstStyle/>
        <a:p>
          <a:endParaRPr lang="en-US"/>
        </a:p>
      </dgm:t>
    </dgm:pt>
    <dgm:pt modelId="{72CAA00A-6979-4342-9DB8-965DC646F89B}">
      <dgm:prSet phldrT="[Text]"/>
      <dgm:spPr/>
      <dgm:t>
        <a:bodyPr/>
        <a:lstStyle/>
        <a:p>
          <a:r>
            <a:rPr lang="en-US" dirty="0"/>
            <a:t>Test Platforms Development</a:t>
          </a:r>
        </a:p>
      </dgm:t>
    </dgm:pt>
    <dgm:pt modelId="{2B6C9228-17D7-41F9-B7CE-C473AADCF8FB}" type="parTrans" cxnId="{2FA749E1-FE91-4459-97F2-1ABA13E82709}">
      <dgm:prSet/>
      <dgm:spPr/>
      <dgm:t>
        <a:bodyPr/>
        <a:lstStyle/>
        <a:p>
          <a:endParaRPr lang="en-US"/>
        </a:p>
      </dgm:t>
    </dgm:pt>
    <dgm:pt modelId="{4AFCD957-05F1-4FBF-AA5F-D7695F7EACEF}" type="sibTrans" cxnId="{2FA749E1-FE91-4459-97F2-1ABA13E82709}">
      <dgm:prSet/>
      <dgm:spPr/>
      <dgm:t>
        <a:bodyPr/>
        <a:lstStyle/>
        <a:p>
          <a:endParaRPr lang="en-US"/>
        </a:p>
      </dgm:t>
    </dgm:pt>
    <dgm:pt modelId="{C54A3AF2-524D-4897-A95C-75A8BAB8086C}" type="pres">
      <dgm:prSet presAssocID="{C0F40C7C-28AE-4951-BFD7-F6ED30E04D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98DD91-E290-449B-A2EC-B276EB32A4D9}" type="pres">
      <dgm:prSet presAssocID="{03602424-D6F8-4EC7-84BC-1E80BB63274F}" presName="centerShape" presStyleLbl="node0" presStyleIdx="0" presStyleCnt="1"/>
      <dgm:spPr/>
    </dgm:pt>
    <dgm:pt modelId="{9ECE61B3-AAD4-4FF0-8406-FA2DDAFB3F5A}" type="pres">
      <dgm:prSet presAssocID="{4532D554-88E7-4259-BFA5-3C0E78DD9C95}" presName="parTrans" presStyleLbl="bgSibTrans2D1" presStyleIdx="0" presStyleCnt="3"/>
      <dgm:spPr/>
    </dgm:pt>
    <dgm:pt modelId="{5A0F160F-CE6C-4D59-8B25-86042A0D61C2}" type="pres">
      <dgm:prSet presAssocID="{8E1F66B9-1D49-451E-8159-E0BD1973EB7A}" presName="node" presStyleLbl="node1" presStyleIdx="0" presStyleCnt="3">
        <dgm:presLayoutVars>
          <dgm:bulletEnabled val="1"/>
        </dgm:presLayoutVars>
      </dgm:prSet>
      <dgm:spPr/>
    </dgm:pt>
    <dgm:pt modelId="{569DDF6F-24DB-4BE0-9C97-CC4D1CE59C3B}" type="pres">
      <dgm:prSet presAssocID="{B900D167-2C16-4ED7-B9DE-92674DFF2823}" presName="parTrans" presStyleLbl="bgSibTrans2D1" presStyleIdx="1" presStyleCnt="3"/>
      <dgm:spPr/>
    </dgm:pt>
    <dgm:pt modelId="{0C6E70F1-39B6-49D9-BE04-86CBF18A9DED}" type="pres">
      <dgm:prSet presAssocID="{4DD8D266-C3A1-47F5-BDF4-3EE9A3A8E8E6}" presName="node" presStyleLbl="node1" presStyleIdx="1" presStyleCnt="3">
        <dgm:presLayoutVars>
          <dgm:bulletEnabled val="1"/>
        </dgm:presLayoutVars>
      </dgm:prSet>
      <dgm:spPr/>
    </dgm:pt>
    <dgm:pt modelId="{71F2F779-91FE-4D61-83F9-88058ACF7170}" type="pres">
      <dgm:prSet presAssocID="{2B6C9228-17D7-41F9-B7CE-C473AADCF8FB}" presName="parTrans" presStyleLbl="bgSibTrans2D1" presStyleIdx="2" presStyleCnt="3"/>
      <dgm:spPr/>
    </dgm:pt>
    <dgm:pt modelId="{6E190872-0656-4435-9384-0A2DB63387B9}" type="pres">
      <dgm:prSet presAssocID="{72CAA00A-6979-4342-9DB8-965DC646F89B}" presName="node" presStyleLbl="node1" presStyleIdx="2" presStyleCnt="3">
        <dgm:presLayoutVars>
          <dgm:bulletEnabled val="1"/>
        </dgm:presLayoutVars>
      </dgm:prSet>
      <dgm:spPr/>
    </dgm:pt>
  </dgm:ptLst>
  <dgm:cxnLst>
    <dgm:cxn modelId="{2A2E9A1A-C6F7-4193-9454-3C7A914E8793}" type="presOf" srcId="{8E1F66B9-1D49-451E-8159-E0BD1973EB7A}" destId="{5A0F160F-CE6C-4D59-8B25-86042A0D61C2}" srcOrd="0" destOrd="0" presId="urn:microsoft.com/office/officeart/2005/8/layout/radial4"/>
    <dgm:cxn modelId="{E14D1C36-4C1D-4893-84FC-95DF0346F122}" type="presOf" srcId="{03602424-D6F8-4EC7-84BC-1E80BB63274F}" destId="{6798DD91-E290-449B-A2EC-B276EB32A4D9}" srcOrd="0" destOrd="0" presId="urn:microsoft.com/office/officeart/2005/8/layout/radial4"/>
    <dgm:cxn modelId="{00D8615C-CC2F-44B8-9098-D53D97E3C4F0}" type="presOf" srcId="{2B6C9228-17D7-41F9-B7CE-C473AADCF8FB}" destId="{71F2F779-91FE-4D61-83F9-88058ACF7170}" srcOrd="0" destOrd="0" presId="urn:microsoft.com/office/officeart/2005/8/layout/radial4"/>
    <dgm:cxn modelId="{13E74F5F-2E1A-49B1-A915-D1032B0E32A2}" type="presOf" srcId="{B900D167-2C16-4ED7-B9DE-92674DFF2823}" destId="{569DDF6F-24DB-4BE0-9C97-CC4D1CE59C3B}" srcOrd="0" destOrd="0" presId="urn:microsoft.com/office/officeart/2005/8/layout/radial4"/>
    <dgm:cxn modelId="{A2CF9245-D45A-4FAB-B625-A99E0ECABFED}" type="presOf" srcId="{4532D554-88E7-4259-BFA5-3C0E78DD9C95}" destId="{9ECE61B3-AAD4-4FF0-8406-FA2DDAFB3F5A}" srcOrd="0" destOrd="0" presId="urn:microsoft.com/office/officeart/2005/8/layout/radial4"/>
    <dgm:cxn modelId="{B7AD8148-357F-4FDC-8127-5140406E214B}" type="presOf" srcId="{C0F40C7C-28AE-4951-BFD7-F6ED30E04D41}" destId="{C54A3AF2-524D-4897-A95C-75A8BAB8086C}" srcOrd="0" destOrd="0" presId="urn:microsoft.com/office/officeart/2005/8/layout/radial4"/>
    <dgm:cxn modelId="{81BD6675-D514-44EC-94FE-4B419F542546}" srcId="{C0F40C7C-28AE-4951-BFD7-F6ED30E04D41}" destId="{03602424-D6F8-4EC7-84BC-1E80BB63274F}" srcOrd="0" destOrd="0" parTransId="{A4E7E940-B8F2-4B53-BFA7-3B17EB0DFFB6}" sibTransId="{91EB2F00-E59B-4779-AC80-BF4F002D4009}"/>
    <dgm:cxn modelId="{74D7038B-105F-4A52-AF51-6550378E7AFA}" type="presOf" srcId="{72CAA00A-6979-4342-9DB8-965DC646F89B}" destId="{6E190872-0656-4435-9384-0A2DB63387B9}" srcOrd="0" destOrd="0" presId="urn:microsoft.com/office/officeart/2005/8/layout/radial4"/>
    <dgm:cxn modelId="{A39A6B93-AA62-4679-B215-6A40651A7BD8}" type="presOf" srcId="{4DD8D266-C3A1-47F5-BDF4-3EE9A3A8E8E6}" destId="{0C6E70F1-39B6-49D9-BE04-86CBF18A9DED}" srcOrd="0" destOrd="0" presId="urn:microsoft.com/office/officeart/2005/8/layout/radial4"/>
    <dgm:cxn modelId="{39370797-2814-4692-BE64-0C2AD9FAD558}" srcId="{03602424-D6F8-4EC7-84BC-1E80BB63274F}" destId="{4DD8D266-C3A1-47F5-BDF4-3EE9A3A8E8E6}" srcOrd="1" destOrd="0" parTransId="{B900D167-2C16-4ED7-B9DE-92674DFF2823}" sibTransId="{28E88350-11C2-4CDB-946E-1DA43EC2B7ED}"/>
    <dgm:cxn modelId="{3EE86D9E-477F-4226-B9B4-17D6BF893B51}" srcId="{03602424-D6F8-4EC7-84BC-1E80BB63274F}" destId="{8E1F66B9-1D49-451E-8159-E0BD1973EB7A}" srcOrd="0" destOrd="0" parTransId="{4532D554-88E7-4259-BFA5-3C0E78DD9C95}" sibTransId="{72BE2F4C-3C0D-477F-A0B1-5F02A13DA1C8}"/>
    <dgm:cxn modelId="{2FA749E1-FE91-4459-97F2-1ABA13E82709}" srcId="{03602424-D6F8-4EC7-84BC-1E80BB63274F}" destId="{72CAA00A-6979-4342-9DB8-965DC646F89B}" srcOrd="2" destOrd="0" parTransId="{2B6C9228-17D7-41F9-B7CE-C473AADCF8FB}" sibTransId="{4AFCD957-05F1-4FBF-AA5F-D7695F7EACEF}"/>
    <dgm:cxn modelId="{C60D2310-CF87-42B6-9C75-6EEA4AD64ED9}" type="presParOf" srcId="{C54A3AF2-524D-4897-A95C-75A8BAB8086C}" destId="{6798DD91-E290-449B-A2EC-B276EB32A4D9}" srcOrd="0" destOrd="0" presId="urn:microsoft.com/office/officeart/2005/8/layout/radial4"/>
    <dgm:cxn modelId="{F3029441-4EB7-4944-8199-5170F7B6607A}" type="presParOf" srcId="{C54A3AF2-524D-4897-A95C-75A8BAB8086C}" destId="{9ECE61B3-AAD4-4FF0-8406-FA2DDAFB3F5A}" srcOrd="1" destOrd="0" presId="urn:microsoft.com/office/officeart/2005/8/layout/radial4"/>
    <dgm:cxn modelId="{DE046025-2FB4-4B43-BD0A-1046DBF0AE8A}" type="presParOf" srcId="{C54A3AF2-524D-4897-A95C-75A8BAB8086C}" destId="{5A0F160F-CE6C-4D59-8B25-86042A0D61C2}" srcOrd="2" destOrd="0" presId="urn:microsoft.com/office/officeart/2005/8/layout/radial4"/>
    <dgm:cxn modelId="{0C075DEC-8507-462E-977F-34C92CE27F09}" type="presParOf" srcId="{C54A3AF2-524D-4897-A95C-75A8BAB8086C}" destId="{569DDF6F-24DB-4BE0-9C97-CC4D1CE59C3B}" srcOrd="3" destOrd="0" presId="urn:microsoft.com/office/officeart/2005/8/layout/radial4"/>
    <dgm:cxn modelId="{1668CF6B-5FB5-4B00-9751-DE7F33F4E017}" type="presParOf" srcId="{C54A3AF2-524D-4897-A95C-75A8BAB8086C}" destId="{0C6E70F1-39B6-49D9-BE04-86CBF18A9DED}" srcOrd="4" destOrd="0" presId="urn:microsoft.com/office/officeart/2005/8/layout/radial4"/>
    <dgm:cxn modelId="{888D44B3-3EE0-4EE8-9281-2B59277187BD}" type="presParOf" srcId="{C54A3AF2-524D-4897-A95C-75A8BAB8086C}" destId="{71F2F779-91FE-4D61-83F9-88058ACF7170}" srcOrd="5" destOrd="0" presId="urn:microsoft.com/office/officeart/2005/8/layout/radial4"/>
    <dgm:cxn modelId="{ABAF540D-15FE-4AC6-A642-340F6A4E2238}" type="presParOf" srcId="{C54A3AF2-524D-4897-A95C-75A8BAB8086C}" destId="{6E190872-0656-4435-9384-0A2DB63387B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F40C7C-28AE-4951-BFD7-F6ED30E04D4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02424-D6F8-4EC7-84BC-1E80BB63274F}">
      <dgm:prSet phldrT="[Text]"/>
      <dgm:spPr/>
      <dgm:t>
        <a:bodyPr/>
        <a:lstStyle/>
        <a:p>
          <a:r>
            <a:rPr lang="en-US" dirty="0"/>
            <a:t>Path Planning</a:t>
          </a:r>
        </a:p>
      </dgm:t>
    </dgm:pt>
    <dgm:pt modelId="{A4E7E940-B8F2-4B53-BFA7-3B17EB0DFFB6}" type="parTrans" cxnId="{81BD6675-D514-44EC-94FE-4B419F542546}">
      <dgm:prSet/>
      <dgm:spPr/>
      <dgm:t>
        <a:bodyPr/>
        <a:lstStyle/>
        <a:p>
          <a:endParaRPr lang="en-US"/>
        </a:p>
      </dgm:t>
    </dgm:pt>
    <dgm:pt modelId="{91EB2F00-E59B-4779-AC80-BF4F002D4009}" type="sibTrans" cxnId="{81BD6675-D514-44EC-94FE-4B419F542546}">
      <dgm:prSet/>
      <dgm:spPr/>
      <dgm:t>
        <a:bodyPr/>
        <a:lstStyle/>
        <a:p>
          <a:endParaRPr lang="en-US"/>
        </a:p>
      </dgm:t>
    </dgm:pt>
    <dgm:pt modelId="{8E1F66B9-1D49-451E-8159-E0BD1973EB7A}">
      <dgm:prSet phldrT="[Text]"/>
      <dgm:spPr/>
      <dgm:t>
        <a:bodyPr/>
        <a:lstStyle/>
        <a:p>
          <a:r>
            <a:rPr lang="en-US" dirty="0"/>
            <a:t>Obstacle Avoidance</a:t>
          </a:r>
        </a:p>
      </dgm:t>
    </dgm:pt>
    <dgm:pt modelId="{4532D554-88E7-4259-BFA5-3C0E78DD9C95}" type="parTrans" cxnId="{3EE86D9E-477F-4226-B9B4-17D6BF893B51}">
      <dgm:prSet/>
      <dgm:spPr/>
      <dgm:t>
        <a:bodyPr/>
        <a:lstStyle/>
        <a:p>
          <a:endParaRPr lang="en-US"/>
        </a:p>
      </dgm:t>
    </dgm:pt>
    <dgm:pt modelId="{72BE2F4C-3C0D-477F-A0B1-5F02A13DA1C8}" type="sibTrans" cxnId="{3EE86D9E-477F-4226-B9B4-17D6BF893B51}">
      <dgm:prSet/>
      <dgm:spPr/>
      <dgm:t>
        <a:bodyPr/>
        <a:lstStyle/>
        <a:p>
          <a:endParaRPr lang="en-US"/>
        </a:p>
      </dgm:t>
    </dgm:pt>
    <dgm:pt modelId="{4DD8D266-C3A1-47F5-BDF4-3EE9A3A8E8E6}">
      <dgm:prSet phldrT="[Text]"/>
      <dgm:spPr/>
      <dgm:t>
        <a:bodyPr/>
        <a:lstStyle/>
        <a:p>
          <a:r>
            <a:rPr lang="en-US" dirty="0"/>
            <a:t>Trajectory Generation</a:t>
          </a:r>
        </a:p>
      </dgm:t>
    </dgm:pt>
    <dgm:pt modelId="{B900D167-2C16-4ED7-B9DE-92674DFF2823}" type="parTrans" cxnId="{39370797-2814-4692-BE64-0C2AD9FAD558}">
      <dgm:prSet/>
      <dgm:spPr/>
      <dgm:t>
        <a:bodyPr/>
        <a:lstStyle/>
        <a:p>
          <a:endParaRPr lang="en-US"/>
        </a:p>
      </dgm:t>
    </dgm:pt>
    <dgm:pt modelId="{28E88350-11C2-4CDB-946E-1DA43EC2B7ED}" type="sibTrans" cxnId="{39370797-2814-4692-BE64-0C2AD9FAD558}">
      <dgm:prSet/>
      <dgm:spPr/>
      <dgm:t>
        <a:bodyPr/>
        <a:lstStyle/>
        <a:p>
          <a:endParaRPr lang="en-US"/>
        </a:p>
      </dgm:t>
    </dgm:pt>
    <dgm:pt modelId="{30F1A706-4E65-44ED-8688-6C21E48076CC}">
      <dgm:prSet/>
      <dgm:spPr/>
      <dgm:t>
        <a:bodyPr/>
        <a:lstStyle/>
        <a:p>
          <a:r>
            <a:rPr lang="en-US" dirty="0"/>
            <a:t>Dynamic Considerations</a:t>
          </a:r>
        </a:p>
      </dgm:t>
    </dgm:pt>
    <dgm:pt modelId="{1E56C551-983E-40EE-A59B-00D43FAEED14}" type="parTrans" cxnId="{80DCB137-F388-4FBB-9576-6920C636D11B}">
      <dgm:prSet/>
      <dgm:spPr/>
      <dgm:t>
        <a:bodyPr/>
        <a:lstStyle/>
        <a:p>
          <a:endParaRPr lang="en-US"/>
        </a:p>
      </dgm:t>
    </dgm:pt>
    <dgm:pt modelId="{E3C1FE28-0033-4582-BCC2-689486E3DF7A}" type="sibTrans" cxnId="{80DCB137-F388-4FBB-9576-6920C636D11B}">
      <dgm:prSet/>
      <dgm:spPr/>
      <dgm:t>
        <a:bodyPr/>
        <a:lstStyle/>
        <a:p>
          <a:endParaRPr lang="en-US"/>
        </a:p>
      </dgm:t>
    </dgm:pt>
    <dgm:pt modelId="{C54A3AF2-524D-4897-A95C-75A8BAB8086C}" type="pres">
      <dgm:prSet presAssocID="{C0F40C7C-28AE-4951-BFD7-F6ED30E04D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98DD91-E290-449B-A2EC-B276EB32A4D9}" type="pres">
      <dgm:prSet presAssocID="{03602424-D6F8-4EC7-84BC-1E80BB63274F}" presName="centerShape" presStyleLbl="node0" presStyleIdx="0" presStyleCnt="1"/>
      <dgm:spPr/>
    </dgm:pt>
    <dgm:pt modelId="{9ECE61B3-AAD4-4FF0-8406-FA2DDAFB3F5A}" type="pres">
      <dgm:prSet presAssocID="{4532D554-88E7-4259-BFA5-3C0E78DD9C95}" presName="parTrans" presStyleLbl="bgSibTrans2D1" presStyleIdx="0" presStyleCnt="3"/>
      <dgm:spPr/>
    </dgm:pt>
    <dgm:pt modelId="{5A0F160F-CE6C-4D59-8B25-86042A0D61C2}" type="pres">
      <dgm:prSet presAssocID="{8E1F66B9-1D49-451E-8159-E0BD1973EB7A}" presName="node" presStyleLbl="node1" presStyleIdx="0" presStyleCnt="3">
        <dgm:presLayoutVars>
          <dgm:bulletEnabled val="1"/>
        </dgm:presLayoutVars>
      </dgm:prSet>
      <dgm:spPr/>
    </dgm:pt>
    <dgm:pt modelId="{569DDF6F-24DB-4BE0-9C97-CC4D1CE59C3B}" type="pres">
      <dgm:prSet presAssocID="{B900D167-2C16-4ED7-B9DE-92674DFF2823}" presName="parTrans" presStyleLbl="bgSibTrans2D1" presStyleIdx="1" presStyleCnt="3"/>
      <dgm:spPr/>
    </dgm:pt>
    <dgm:pt modelId="{0C6E70F1-39B6-49D9-BE04-86CBF18A9DED}" type="pres">
      <dgm:prSet presAssocID="{4DD8D266-C3A1-47F5-BDF4-3EE9A3A8E8E6}" presName="node" presStyleLbl="node1" presStyleIdx="1" presStyleCnt="3">
        <dgm:presLayoutVars>
          <dgm:bulletEnabled val="1"/>
        </dgm:presLayoutVars>
      </dgm:prSet>
      <dgm:spPr/>
    </dgm:pt>
    <dgm:pt modelId="{DC0DE6A3-191E-4864-AB55-D8BDFCA0D023}" type="pres">
      <dgm:prSet presAssocID="{1E56C551-983E-40EE-A59B-00D43FAEED14}" presName="parTrans" presStyleLbl="bgSibTrans2D1" presStyleIdx="2" presStyleCnt="3"/>
      <dgm:spPr/>
    </dgm:pt>
    <dgm:pt modelId="{AF225814-B719-4217-BCCD-30978E8C72EC}" type="pres">
      <dgm:prSet presAssocID="{30F1A706-4E65-44ED-8688-6C21E48076CC}" presName="node" presStyleLbl="node1" presStyleIdx="2" presStyleCnt="3">
        <dgm:presLayoutVars>
          <dgm:bulletEnabled val="1"/>
        </dgm:presLayoutVars>
      </dgm:prSet>
      <dgm:spPr/>
    </dgm:pt>
  </dgm:ptLst>
  <dgm:cxnLst>
    <dgm:cxn modelId="{2A2E9A1A-C6F7-4193-9454-3C7A914E8793}" type="presOf" srcId="{8E1F66B9-1D49-451E-8159-E0BD1973EB7A}" destId="{5A0F160F-CE6C-4D59-8B25-86042A0D61C2}" srcOrd="0" destOrd="0" presId="urn:microsoft.com/office/officeart/2005/8/layout/radial4"/>
    <dgm:cxn modelId="{E3D1211C-C993-4AA8-8976-95EC6C3CB3ED}" type="presOf" srcId="{30F1A706-4E65-44ED-8688-6C21E48076CC}" destId="{AF225814-B719-4217-BCCD-30978E8C72EC}" srcOrd="0" destOrd="0" presId="urn:microsoft.com/office/officeart/2005/8/layout/radial4"/>
    <dgm:cxn modelId="{E14D1C36-4C1D-4893-84FC-95DF0346F122}" type="presOf" srcId="{03602424-D6F8-4EC7-84BC-1E80BB63274F}" destId="{6798DD91-E290-449B-A2EC-B276EB32A4D9}" srcOrd="0" destOrd="0" presId="urn:microsoft.com/office/officeart/2005/8/layout/radial4"/>
    <dgm:cxn modelId="{80DCB137-F388-4FBB-9576-6920C636D11B}" srcId="{03602424-D6F8-4EC7-84BC-1E80BB63274F}" destId="{30F1A706-4E65-44ED-8688-6C21E48076CC}" srcOrd="2" destOrd="0" parTransId="{1E56C551-983E-40EE-A59B-00D43FAEED14}" sibTransId="{E3C1FE28-0033-4582-BCC2-689486E3DF7A}"/>
    <dgm:cxn modelId="{13E74F5F-2E1A-49B1-A915-D1032B0E32A2}" type="presOf" srcId="{B900D167-2C16-4ED7-B9DE-92674DFF2823}" destId="{569DDF6F-24DB-4BE0-9C97-CC4D1CE59C3B}" srcOrd="0" destOrd="0" presId="urn:microsoft.com/office/officeart/2005/8/layout/radial4"/>
    <dgm:cxn modelId="{A2CF9245-D45A-4FAB-B625-A99E0ECABFED}" type="presOf" srcId="{4532D554-88E7-4259-BFA5-3C0E78DD9C95}" destId="{9ECE61B3-AAD4-4FF0-8406-FA2DDAFB3F5A}" srcOrd="0" destOrd="0" presId="urn:microsoft.com/office/officeart/2005/8/layout/radial4"/>
    <dgm:cxn modelId="{B7AD8148-357F-4FDC-8127-5140406E214B}" type="presOf" srcId="{C0F40C7C-28AE-4951-BFD7-F6ED30E04D41}" destId="{C54A3AF2-524D-4897-A95C-75A8BAB8086C}" srcOrd="0" destOrd="0" presId="urn:microsoft.com/office/officeart/2005/8/layout/radial4"/>
    <dgm:cxn modelId="{81BD6675-D514-44EC-94FE-4B419F542546}" srcId="{C0F40C7C-28AE-4951-BFD7-F6ED30E04D41}" destId="{03602424-D6F8-4EC7-84BC-1E80BB63274F}" srcOrd="0" destOrd="0" parTransId="{A4E7E940-B8F2-4B53-BFA7-3B17EB0DFFB6}" sibTransId="{91EB2F00-E59B-4779-AC80-BF4F002D4009}"/>
    <dgm:cxn modelId="{A39A6B93-AA62-4679-B215-6A40651A7BD8}" type="presOf" srcId="{4DD8D266-C3A1-47F5-BDF4-3EE9A3A8E8E6}" destId="{0C6E70F1-39B6-49D9-BE04-86CBF18A9DED}" srcOrd="0" destOrd="0" presId="urn:microsoft.com/office/officeart/2005/8/layout/radial4"/>
    <dgm:cxn modelId="{39370797-2814-4692-BE64-0C2AD9FAD558}" srcId="{03602424-D6F8-4EC7-84BC-1E80BB63274F}" destId="{4DD8D266-C3A1-47F5-BDF4-3EE9A3A8E8E6}" srcOrd="1" destOrd="0" parTransId="{B900D167-2C16-4ED7-B9DE-92674DFF2823}" sibTransId="{28E88350-11C2-4CDB-946E-1DA43EC2B7ED}"/>
    <dgm:cxn modelId="{3EE86D9E-477F-4226-B9B4-17D6BF893B51}" srcId="{03602424-D6F8-4EC7-84BC-1E80BB63274F}" destId="{8E1F66B9-1D49-451E-8159-E0BD1973EB7A}" srcOrd="0" destOrd="0" parTransId="{4532D554-88E7-4259-BFA5-3C0E78DD9C95}" sibTransId="{72BE2F4C-3C0D-477F-A0B1-5F02A13DA1C8}"/>
    <dgm:cxn modelId="{190073D0-1E2C-4D0C-95FF-4BBB4ED49D60}" type="presOf" srcId="{1E56C551-983E-40EE-A59B-00D43FAEED14}" destId="{DC0DE6A3-191E-4864-AB55-D8BDFCA0D023}" srcOrd="0" destOrd="0" presId="urn:microsoft.com/office/officeart/2005/8/layout/radial4"/>
    <dgm:cxn modelId="{C60D2310-CF87-42B6-9C75-6EEA4AD64ED9}" type="presParOf" srcId="{C54A3AF2-524D-4897-A95C-75A8BAB8086C}" destId="{6798DD91-E290-449B-A2EC-B276EB32A4D9}" srcOrd="0" destOrd="0" presId="urn:microsoft.com/office/officeart/2005/8/layout/radial4"/>
    <dgm:cxn modelId="{F3029441-4EB7-4944-8199-5170F7B6607A}" type="presParOf" srcId="{C54A3AF2-524D-4897-A95C-75A8BAB8086C}" destId="{9ECE61B3-AAD4-4FF0-8406-FA2DDAFB3F5A}" srcOrd="1" destOrd="0" presId="urn:microsoft.com/office/officeart/2005/8/layout/radial4"/>
    <dgm:cxn modelId="{DE046025-2FB4-4B43-BD0A-1046DBF0AE8A}" type="presParOf" srcId="{C54A3AF2-524D-4897-A95C-75A8BAB8086C}" destId="{5A0F160F-CE6C-4D59-8B25-86042A0D61C2}" srcOrd="2" destOrd="0" presId="urn:microsoft.com/office/officeart/2005/8/layout/radial4"/>
    <dgm:cxn modelId="{0C075DEC-8507-462E-977F-34C92CE27F09}" type="presParOf" srcId="{C54A3AF2-524D-4897-A95C-75A8BAB8086C}" destId="{569DDF6F-24DB-4BE0-9C97-CC4D1CE59C3B}" srcOrd="3" destOrd="0" presId="urn:microsoft.com/office/officeart/2005/8/layout/radial4"/>
    <dgm:cxn modelId="{1668CF6B-5FB5-4B00-9751-DE7F33F4E017}" type="presParOf" srcId="{C54A3AF2-524D-4897-A95C-75A8BAB8086C}" destId="{0C6E70F1-39B6-49D9-BE04-86CBF18A9DED}" srcOrd="4" destOrd="0" presId="urn:microsoft.com/office/officeart/2005/8/layout/radial4"/>
    <dgm:cxn modelId="{042C010E-4B25-458F-A3C3-7F8292533463}" type="presParOf" srcId="{C54A3AF2-524D-4897-A95C-75A8BAB8086C}" destId="{DC0DE6A3-191E-4864-AB55-D8BDFCA0D023}" srcOrd="5" destOrd="0" presId="urn:microsoft.com/office/officeart/2005/8/layout/radial4"/>
    <dgm:cxn modelId="{967E3F03-0541-4E83-8FDE-1280B94B28C8}" type="presParOf" srcId="{C54A3AF2-524D-4897-A95C-75A8BAB8086C}" destId="{AF225814-B719-4217-BCCD-30978E8C72E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F40C7C-28AE-4951-BFD7-F6ED30E04D4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02424-D6F8-4EC7-84BC-1E80BB63274F}">
      <dgm:prSet phldrT="[Text]"/>
      <dgm:spPr/>
      <dgm:t>
        <a:bodyPr/>
        <a:lstStyle/>
        <a:p>
          <a:r>
            <a:rPr lang="en-US" dirty="0"/>
            <a:t>Shared Control</a:t>
          </a:r>
        </a:p>
      </dgm:t>
    </dgm:pt>
    <dgm:pt modelId="{A4E7E940-B8F2-4B53-BFA7-3B17EB0DFFB6}" type="parTrans" cxnId="{81BD6675-D514-44EC-94FE-4B419F542546}">
      <dgm:prSet/>
      <dgm:spPr/>
      <dgm:t>
        <a:bodyPr/>
        <a:lstStyle/>
        <a:p>
          <a:endParaRPr lang="en-US"/>
        </a:p>
      </dgm:t>
    </dgm:pt>
    <dgm:pt modelId="{91EB2F00-E59B-4779-AC80-BF4F002D4009}" type="sibTrans" cxnId="{81BD6675-D514-44EC-94FE-4B419F542546}">
      <dgm:prSet/>
      <dgm:spPr/>
      <dgm:t>
        <a:bodyPr/>
        <a:lstStyle/>
        <a:p>
          <a:endParaRPr lang="en-US"/>
        </a:p>
      </dgm:t>
    </dgm:pt>
    <dgm:pt modelId="{8E1F66B9-1D49-451E-8159-E0BD1973EB7A}">
      <dgm:prSet phldrT="[Text]"/>
      <dgm:spPr/>
      <dgm:t>
        <a:bodyPr/>
        <a:lstStyle/>
        <a:p>
          <a:r>
            <a:rPr lang="en-US" dirty="0"/>
            <a:t>Intent Recognition</a:t>
          </a:r>
        </a:p>
      </dgm:t>
    </dgm:pt>
    <dgm:pt modelId="{4532D554-88E7-4259-BFA5-3C0E78DD9C95}" type="parTrans" cxnId="{3EE86D9E-477F-4226-B9B4-17D6BF893B51}">
      <dgm:prSet/>
      <dgm:spPr/>
      <dgm:t>
        <a:bodyPr/>
        <a:lstStyle/>
        <a:p>
          <a:endParaRPr lang="en-US"/>
        </a:p>
      </dgm:t>
    </dgm:pt>
    <dgm:pt modelId="{72BE2F4C-3C0D-477F-A0B1-5F02A13DA1C8}" type="sibTrans" cxnId="{3EE86D9E-477F-4226-B9B4-17D6BF893B51}">
      <dgm:prSet/>
      <dgm:spPr/>
      <dgm:t>
        <a:bodyPr/>
        <a:lstStyle/>
        <a:p>
          <a:endParaRPr lang="en-US"/>
        </a:p>
      </dgm:t>
    </dgm:pt>
    <dgm:pt modelId="{4DD8D266-C3A1-47F5-BDF4-3EE9A3A8E8E6}">
      <dgm:prSet phldrT="[Text]"/>
      <dgm:spPr/>
      <dgm:t>
        <a:bodyPr/>
        <a:lstStyle/>
        <a:p>
          <a:r>
            <a:rPr lang="en-US" dirty="0"/>
            <a:t>Alternative Interface Design</a:t>
          </a:r>
        </a:p>
      </dgm:t>
    </dgm:pt>
    <dgm:pt modelId="{B900D167-2C16-4ED7-B9DE-92674DFF2823}" type="parTrans" cxnId="{39370797-2814-4692-BE64-0C2AD9FAD558}">
      <dgm:prSet/>
      <dgm:spPr/>
      <dgm:t>
        <a:bodyPr/>
        <a:lstStyle/>
        <a:p>
          <a:endParaRPr lang="en-US"/>
        </a:p>
      </dgm:t>
    </dgm:pt>
    <dgm:pt modelId="{28E88350-11C2-4CDB-946E-1DA43EC2B7ED}" type="sibTrans" cxnId="{39370797-2814-4692-BE64-0C2AD9FAD558}">
      <dgm:prSet/>
      <dgm:spPr/>
      <dgm:t>
        <a:bodyPr/>
        <a:lstStyle/>
        <a:p>
          <a:endParaRPr lang="en-US"/>
        </a:p>
      </dgm:t>
    </dgm:pt>
    <dgm:pt modelId="{30F1A706-4E65-44ED-8688-6C21E48076CC}">
      <dgm:prSet/>
      <dgm:spPr/>
      <dgm:t>
        <a:bodyPr/>
        <a:lstStyle/>
        <a:p>
          <a:r>
            <a:rPr lang="en-US" dirty="0"/>
            <a:t>Affective State </a:t>
          </a:r>
        </a:p>
        <a:p>
          <a:r>
            <a:rPr lang="en-US" dirty="0"/>
            <a:t>(e.g. Focus, Fatigue)</a:t>
          </a:r>
        </a:p>
      </dgm:t>
    </dgm:pt>
    <dgm:pt modelId="{1E56C551-983E-40EE-A59B-00D43FAEED14}" type="parTrans" cxnId="{80DCB137-F388-4FBB-9576-6920C636D11B}">
      <dgm:prSet/>
      <dgm:spPr/>
      <dgm:t>
        <a:bodyPr/>
        <a:lstStyle/>
        <a:p>
          <a:endParaRPr lang="en-US"/>
        </a:p>
      </dgm:t>
    </dgm:pt>
    <dgm:pt modelId="{E3C1FE28-0033-4582-BCC2-689486E3DF7A}" type="sibTrans" cxnId="{80DCB137-F388-4FBB-9576-6920C636D11B}">
      <dgm:prSet/>
      <dgm:spPr/>
      <dgm:t>
        <a:bodyPr/>
        <a:lstStyle/>
        <a:p>
          <a:endParaRPr lang="en-US"/>
        </a:p>
      </dgm:t>
    </dgm:pt>
    <dgm:pt modelId="{C54A3AF2-524D-4897-A95C-75A8BAB8086C}" type="pres">
      <dgm:prSet presAssocID="{C0F40C7C-28AE-4951-BFD7-F6ED30E04D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98DD91-E290-449B-A2EC-B276EB32A4D9}" type="pres">
      <dgm:prSet presAssocID="{03602424-D6F8-4EC7-84BC-1E80BB63274F}" presName="centerShape" presStyleLbl="node0" presStyleIdx="0" presStyleCnt="1"/>
      <dgm:spPr/>
    </dgm:pt>
    <dgm:pt modelId="{9ECE61B3-AAD4-4FF0-8406-FA2DDAFB3F5A}" type="pres">
      <dgm:prSet presAssocID="{4532D554-88E7-4259-BFA5-3C0E78DD9C95}" presName="parTrans" presStyleLbl="bgSibTrans2D1" presStyleIdx="0" presStyleCnt="3"/>
      <dgm:spPr/>
    </dgm:pt>
    <dgm:pt modelId="{5A0F160F-CE6C-4D59-8B25-86042A0D61C2}" type="pres">
      <dgm:prSet presAssocID="{8E1F66B9-1D49-451E-8159-E0BD1973EB7A}" presName="node" presStyleLbl="node1" presStyleIdx="0" presStyleCnt="3">
        <dgm:presLayoutVars>
          <dgm:bulletEnabled val="1"/>
        </dgm:presLayoutVars>
      </dgm:prSet>
      <dgm:spPr/>
    </dgm:pt>
    <dgm:pt modelId="{569DDF6F-24DB-4BE0-9C97-CC4D1CE59C3B}" type="pres">
      <dgm:prSet presAssocID="{B900D167-2C16-4ED7-B9DE-92674DFF2823}" presName="parTrans" presStyleLbl="bgSibTrans2D1" presStyleIdx="1" presStyleCnt="3"/>
      <dgm:spPr/>
    </dgm:pt>
    <dgm:pt modelId="{0C6E70F1-39B6-49D9-BE04-86CBF18A9DED}" type="pres">
      <dgm:prSet presAssocID="{4DD8D266-C3A1-47F5-BDF4-3EE9A3A8E8E6}" presName="node" presStyleLbl="node1" presStyleIdx="1" presStyleCnt="3">
        <dgm:presLayoutVars>
          <dgm:bulletEnabled val="1"/>
        </dgm:presLayoutVars>
      </dgm:prSet>
      <dgm:spPr/>
    </dgm:pt>
    <dgm:pt modelId="{DC0DE6A3-191E-4864-AB55-D8BDFCA0D023}" type="pres">
      <dgm:prSet presAssocID="{1E56C551-983E-40EE-A59B-00D43FAEED14}" presName="parTrans" presStyleLbl="bgSibTrans2D1" presStyleIdx="2" presStyleCnt="3"/>
      <dgm:spPr/>
    </dgm:pt>
    <dgm:pt modelId="{AF225814-B719-4217-BCCD-30978E8C72EC}" type="pres">
      <dgm:prSet presAssocID="{30F1A706-4E65-44ED-8688-6C21E48076CC}" presName="node" presStyleLbl="node1" presStyleIdx="2" presStyleCnt="3">
        <dgm:presLayoutVars>
          <dgm:bulletEnabled val="1"/>
        </dgm:presLayoutVars>
      </dgm:prSet>
      <dgm:spPr/>
    </dgm:pt>
  </dgm:ptLst>
  <dgm:cxnLst>
    <dgm:cxn modelId="{2A2E9A1A-C6F7-4193-9454-3C7A914E8793}" type="presOf" srcId="{8E1F66B9-1D49-451E-8159-E0BD1973EB7A}" destId="{5A0F160F-CE6C-4D59-8B25-86042A0D61C2}" srcOrd="0" destOrd="0" presId="urn:microsoft.com/office/officeart/2005/8/layout/radial4"/>
    <dgm:cxn modelId="{E3D1211C-C993-4AA8-8976-95EC6C3CB3ED}" type="presOf" srcId="{30F1A706-4E65-44ED-8688-6C21E48076CC}" destId="{AF225814-B719-4217-BCCD-30978E8C72EC}" srcOrd="0" destOrd="0" presId="urn:microsoft.com/office/officeart/2005/8/layout/radial4"/>
    <dgm:cxn modelId="{E14D1C36-4C1D-4893-84FC-95DF0346F122}" type="presOf" srcId="{03602424-D6F8-4EC7-84BC-1E80BB63274F}" destId="{6798DD91-E290-449B-A2EC-B276EB32A4D9}" srcOrd="0" destOrd="0" presId="urn:microsoft.com/office/officeart/2005/8/layout/radial4"/>
    <dgm:cxn modelId="{80DCB137-F388-4FBB-9576-6920C636D11B}" srcId="{03602424-D6F8-4EC7-84BC-1E80BB63274F}" destId="{30F1A706-4E65-44ED-8688-6C21E48076CC}" srcOrd="2" destOrd="0" parTransId="{1E56C551-983E-40EE-A59B-00D43FAEED14}" sibTransId="{E3C1FE28-0033-4582-BCC2-689486E3DF7A}"/>
    <dgm:cxn modelId="{13E74F5F-2E1A-49B1-A915-D1032B0E32A2}" type="presOf" srcId="{B900D167-2C16-4ED7-B9DE-92674DFF2823}" destId="{569DDF6F-24DB-4BE0-9C97-CC4D1CE59C3B}" srcOrd="0" destOrd="0" presId="urn:microsoft.com/office/officeart/2005/8/layout/radial4"/>
    <dgm:cxn modelId="{A2CF9245-D45A-4FAB-B625-A99E0ECABFED}" type="presOf" srcId="{4532D554-88E7-4259-BFA5-3C0E78DD9C95}" destId="{9ECE61B3-AAD4-4FF0-8406-FA2DDAFB3F5A}" srcOrd="0" destOrd="0" presId="urn:microsoft.com/office/officeart/2005/8/layout/radial4"/>
    <dgm:cxn modelId="{B7AD8148-357F-4FDC-8127-5140406E214B}" type="presOf" srcId="{C0F40C7C-28AE-4951-BFD7-F6ED30E04D41}" destId="{C54A3AF2-524D-4897-A95C-75A8BAB8086C}" srcOrd="0" destOrd="0" presId="urn:microsoft.com/office/officeart/2005/8/layout/radial4"/>
    <dgm:cxn modelId="{81BD6675-D514-44EC-94FE-4B419F542546}" srcId="{C0F40C7C-28AE-4951-BFD7-F6ED30E04D41}" destId="{03602424-D6F8-4EC7-84BC-1E80BB63274F}" srcOrd="0" destOrd="0" parTransId="{A4E7E940-B8F2-4B53-BFA7-3B17EB0DFFB6}" sibTransId="{91EB2F00-E59B-4779-AC80-BF4F002D4009}"/>
    <dgm:cxn modelId="{A39A6B93-AA62-4679-B215-6A40651A7BD8}" type="presOf" srcId="{4DD8D266-C3A1-47F5-BDF4-3EE9A3A8E8E6}" destId="{0C6E70F1-39B6-49D9-BE04-86CBF18A9DED}" srcOrd="0" destOrd="0" presId="urn:microsoft.com/office/officeart/2005/8/layout/radial4"/>
    <dgm:cxn modelId="{39370797-2814-4692-BE64-0C2AD9FAD558}" srcId="{03602424-D6F8-4EC7-84BC-1E80BB63274F}" destId="{4DD8D266-C3A1-47F5-BDF4-3EE9A3A8E8E6}" srcOrd="1" destOrd="0" parTransId="{B900D167-2C16-4ED7-B9DE-92674DFF2823}" sibTransId="{28E88350-11C2-4CDB-946E-1DA43EC2B7ED}"/>
    <dgm:cxn modelId="{3EE86D9E-477F-4226-B9B4-17D6BF893B51}" srcId="{03602424-D6F8-4EC7-84BC-1E80BB63274F}" destId="{8E1F66B9-1D49-451E-8159-E0BD1973EB7A}" srcOrd="0" destOrd="0" parTransId="{4532D554-88E7-4259-BFA5-3C0E78DD9C95}" sibTransId="{72BE2F4C-3C0D-477F-A0B1-5F02A13DA1C8}"/>
    <dgm:cxn modelId="{190073D0-1E2C-4D0C-95FF-4BBB4ED49D60}" type="presOf" srcId="{1E56C551-983E-40EE-A59B-00D43FAEED14}" destId="{DC0DE6A3-191E-4864-AB55-D8BDFCA0D023}" srcOrd="0" destOrd="0" presId="urn:microsoft.com/office/officeart/2005/8/layout/radial4"/>
    <dgm:cxn modelId="{C60D2310-CF87-42B6-9C75-6EEA4AD64ED9}" type="presParOf" srcId="{C54A3AF2-524D-4897-A95C-75A8BAB8086C}" destId="{6798DD91-E290-449B-A2EC-B276EB32A4D9}" srcOrd="0" destOrd="0" presId="urn:microsoft.com/office/officeart/2005/8/layout/radial4"/>
    <dgm:cxn modelId="{F3029441-4EB7-4944-8199-5170F7B6607A}" type="presParOf" srcId="{C54A3AF2-524D-4897-A95C-75A8BAB8086C}" destId="{9ECE61B3-AAD4-4FF0-8406-FA2DDAFB3F5A}" srcOrd="1" destOrd="0" presId="urn:microsoft.com/office/officeart/2005/8/layout/radial4"/>
    <dgm:cxn modelId="{DE046025-2FB4-4B43-BD0A-1046DBF0AE8A}" type="presParOf" srcId="{C54A3AF2-524D-4897-A95C-75A8BAB8086C}" destId="{5A0F160F-CE6C-4D59-8B25-86042A0D61C2}" srcOrd="2" destOrd="0" presId="urn:microsoft.com/office/officeart/2005/8/layout/radial4"/>
    <dgm:cxn modelId="{0C075DEC-8507-462E-977F-34C92CE27F09}" type="presParOf" srcId="{C54A3AF2-524D-4897-A95C-75A8BAB8086C}" destId="{569DDF6F-24DB-4BE0-9C97-CC4D1CE59C3B}" srcOrd="3" destOrd="0" presId="urn:microsoft.com/office/officeart/2005/8/layout/radial4"/>
    <dgm:cxn modelId="{1668CF6B-5FB5-4B00-9751-DE7F33F4E017}" type="presParOf" srcId="{C54A3AF2-524D-4897-A95C-75A8BAB8086C}" destId="{0C6E70F1-39B6-49D9-BE04-86CBF18A9DED}" srcOrd="4" destOrd="0" presId="urn:microsoft.com/office/officeart/2005/8/layout/radial4"/>
    <dgm:cxn modelId="{042C010E-4B25-458F-A3C3-7F8292533463}" type="presParOf" srcId="{C54A3AF2-524D-4897-A95C-75A8BAB8086C}" destId="{DC0DE6A3-191E-4864-AB55-D8BDFCA0D023}" srcOrd="5" destOrd="0" presId="urn:microsoft.com/office/officeart/2005/8/layout/radial4"/>
    <dgm:cxn modelId="{967E3F03-0541-4E83-8FDE-1280B94B28C8}" type="presParOf" srcId="{C54A3AF2-524D-4897-A95C-75A8BAB8086C}" destId="{AF225814-B719-4217-BCCD-30978E8C72E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F40C7C-28AE-4951-BFD7-F6ED30E04D4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02424-D6F8-4EC7-84BC-1E80BB63274F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A4E7E940-B8F2-4B53-BFA7-3B17EB0DFFB6}" type="parTrans" cxnId="{81BD6675-D514-44EC-94FE-4B419F542546}">
      <dgm:prSet/>
      <dgm:spPr/>
      <dgm:t>
        <a:bodyPr/>
        <a:lstStyle/>
        <a:p>
          <a:endParaRPr lang="en-US"/>
        </a:p>
      </dgm:t>
    </dgm:pt>
    <dgm:pt modelId="{91EB2F00-E59B-4779-AC80-BF4F002D4009}" type="sibTrans" cxnId="{81BD6675-D514-44EC-94FE-4B419F542546}">
      <dgm:prSet/>
      <dgm:spPr/>
      <dgm:t>
        <a:bodyPr/>
        <a:lstStyle/>
        <a:p>
          <a:endParaRPr lang="en-US"/>
        </a:p>
      </dgm:t>
    </dgm:pt>
    <dgm:pt modelId="{8E1F66B9-1D49-451E-8159-E0BD1973EB7A}">
      <dgm:prSet phldrT="[Text]"/>
      <dgm:spPr/>
      <dgm:t>
        <a:bodyPr/>
        <a:lstStyle/>
        <a:p>
          <a:r>
            <a:rPr lang="en-US" dirty="0"/>
            <a:t>Cognitive Load</a:t>
          </a:r>
        </a:p>
      </dgm:t>
    </dgm:pt>
    <dgm:pt modelId="{4532D554-88E7-4259-BFA5-3C0E78DD9C95}" type="parTrans" cxnId="{3EE86D9E-477F-4226-B9B4-17D6BF893B51}">
      <dgm:prSet/>
      <dgm:spPr/>
      <dgm:t>
        <a:bodyPr/>
        <a:lstStyle/>
        <a:p>
          <a:endParaRPr lang="en-US"/>
        </a:p>
      </dgm:t>
    </dgm:pt>
    <dgm:pt modelId="{72BE2F4C-3C0D-477F-A0B1-5F02A13DA1C8}" type="sibTrans" cxnId="{3EE86D9E-477F-4226-B9B4-17D6BF893B51}">
      <dgm:prSet/>
      <dgm:spPr/>
      <dgm:t>
        <a:bodyPr/>
        <a:lstStyle/>
        <a:p>
          <a:endParaRPr lang="en-US"/>
        </a:p>
      </dgm:t>
    </dgm:pt>
    <dgm:pt modelId="{4DD8D266-C3A1-47F5-BDF4-3EE9A3A8E8E6}">
      <dgm:prSet phldrT="[Text]"/>
      <dgm:spPr/>
      <dgm:t>
        <a:bodyPr/>
        <a:lstStyle/>
        <a:p>
          <a:r>
            <a:rPr lang="en-US" dirty="0"/>
            <a:t>Environment Exploration, Executive Functions</a:t>
          </a:r>
        </a:p>
      </dgm:t>
    </dgm:pt>
    <dgm:pt modelId="{B900D167-2C16-4ED7-B9DE-92674DFF2823}" type="parTrans" cxnId="{39370797-2814-4692-BE64-0C2AD9FAD558}">
      <dgm:prSet/>
      <dgm:spPr/>
      <dgm:t>
        <a:bodyPr/>
        <a:lstStyle/>
        <a:p>
          <a:endParaRPr lang="en-US"/>
        </a:p>
      </dgm:t>
    </dgm:pt>
    <dgm:pt modelId="{28E88350-11C2-4CDB-946E-1DA43EC2B7ED}" type="sibTrans" cxnId="{39370797-2814-4692-BE64-0C2AD9FAD558}">
      <dgm:prSet/>
      <dgm:spPr/>
      <dgm:t>
        <a:bodyPr/>
        <a:lstStyle/>
        <a:p>
          <a:endParaRPr lang="en-US"/>
        </a:p>
      </dgm:t>
    </dgm:pt>
    <dgm:pt modelId="{30F1A706-4E65-44ED-8688-6C21E48076CC}">
      <dgm:prSet/>
      <dgm:spPr/>
      <dgm:t>
        <a:bodyPr/>
        <a:lstStyle/>
        <a:p>
          <a:r>
            <a:rPr lang="en-US" dirty="0"/>
            <a:t>???</a:t>
          </a:r>
        </a:p>
      </dgm:t>
    </dgm:pt>
    <dgm:pt modelId="{1E56C551-983E-40EE-A59B-00D43FAEED14}" type="parTrans" cxnId="{80DCB137-F388-4FBB-9576-6920C636D11B}">
      <dgm:prSet/>
      <dgm:spPr/>
      <dgm:t>
        <a:bodyPr/>
        <a:lstStyle/>
        <a:p>
          <a:endParaRPr lang="en-US"/>
        </a:p>
      </dgm:t>
    </dgm:pt>
    <dgm:pt modelId="{E3C1FE28-0033-4582-BCC2-689486E3DF7A}" type="sibTrans" cxnId="{80DCB137-F388-4FBB-9576-6920C636D11B}">
      <dgm:prSet/>
      <dgm:spPr/>
      <dgm:t>
        <a:bodyPr/>
        <a:lstStyle/>
        <a:p>
          <a:endParaRPr lang="en-US"/>
        </a:p>
      </dgm:t>
    </dgm:pt>
    <dgm:pt modelId="{C54A3AF2-524D-4897-A95C-75A8BAB8086C}" type="pres">
      <dgm:prSet presAssocID="{C0F40C7C-28AE-4951-BFD7-F6ED30E04D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98DD91-E290-449B-A2EC-B276EB32A4D9}" type="pres">
      <dgm:prSet presAssocID="{03602424-D6F8-4EC7-84BC-1E80BB63274F}" presName="centerShape" presStyleLbl="node0" presStyleIdx="0" presStyleCnt="1"/>
      <dgm:spPr/>
    </dgm:pt>
    <dgm:pt modelId="{9ECE61B3-AAD4-4FF0-8406-FA2DDAFB3F5A}" type="pres">
      <dgm:prSet presAssocID="{4532D554-88E7-4259-BFA5-3C0E78DD9C95}" presName="parTrans" presStyleLbl="bgSibTrans2D1" presStyleIdx="0" presStyleCnt="3"/>
      <dgm:spPr/>
    </dgm:pt>
    <dgm:pt modelId="{5A0F160F-CE6C-4D59-8B25-86042A0D61C2}" type="pres">
      <dgm:prSet presAssocID="{8E1F66B9-1D49-451E-8159-E0BD1973EB7A}" presName="node" presStyleLbl="node1" presStyleIdx="0" presStyleCnt="3">
        <dgm:presLayoutVars>
          <dgm:bulletEnabled val="1"/>
        </dgm:presLayoutVars>
      </dgm:prSet>
      <dgm:spPr/>
    </dgm:pt>
    <dgm:pt modelId="{569DDF6F-24DB-4BE0-9C97-CC4D1CE59C3B}" type="pres">
      <dgm:prSet presAssocID="{B900D167-2C16-4ED7-B9DE-92674DFF2823}" presName="parTrans" presStyleLbl="bgSibTrans2D1" presStyleIdx="1" presStyleCnt="3"/>
      <dgm:spPr/>
    </dgm:pt>
    <dgm:pt modelId="{0C6E70F1-39B6-49D9-BE04-86CBF18A9DED}" type="pres">
      <dgm:prSet presAssocID="{4DD8D266-C3A1-47F5-BDF4-3EE9A3A8E8E6}" presName="node" presStyleLbl="node1" presStyleIdx="1" presStyleCnt="3">
        <dgm:presLayoutVars>
          <dgm:bulletEnabled val="1"/>
        </dgm:presLayoutVars>
      </dgm:prSet>
      <dgm:spPr/>
    </dgm:pt>
    <dgm:pt modelId="{DC0DE6A3-191E-4864-AB55-D8BDFCA0D023}" type="pres">
      <dgm:prSet presAssocID="{1E56C551-983E-40EE-A59B-00D43FAEED14}" presName="parTrans" presStyleLbl="bgSibTrans2D1" presStyleIdx="2" presStyleCnt="3"/>
      <dgm:spPr/>
    </dgm:pt>
    <dgm:pt modelId="{AF225814-B719-4217-BCCD-30978E8C72EC}" type="pres">
      <dgm:prSet presAssocID="{30F1A706-4E65-44ED-8688-6C21E48076CC}" presName="node" presStyleLbl="node1" presStyleIdx="2" presStyleCnt="3">
        <dgm:presLayoutVars>
          <dgm:bulletEnabled val="1"/>
        </dgm:presLayoutVars>
      </dgm:prSet>
      <dgm:spPr/>
    </dgm:pt>
  </dgm:ptLst>
  <dgm:cxnLst>
    <dgm:cxn modelId="{2A2E9A1A-C6F7-4193-9454-3C7A914E8793}" type="presOf" srcId="{8E1F66B9-1D49-451E-8159-E0BD1973EB7A}" destId="{5A0F160F-CE6C-4D59-8B25-86042A0D61C2}" srcOrd="0" destOrd="0" presId="urn:microsoft.com/office/officeart/2005/8/layout/radial4"/>
    <dgm:cxn modelId="{E3D1211C-C993-4AA8-8976-95EC6C3CB3ED}" type="presOf" srcId="{30F1A706-4E65-44ED-8688-6C21E48076CC}" destId="{AF225814-B719-4217-BCCD-30978E8C72EC}" srcOrd="0" destOrd="0" presId="urn:microsoft.com/office/officeart/2005/8/layout/radial4"/>
    <dgm:cxn modelId="{E14D1C36-4C1D-4893-84FC-95DF0346F122}" type="presOf" srcId="{03602424-D6F8-4EC7-84BC-1E80BB63274F}" destId="{6798DD91-E290-449B-A2EC-B276EB32A4D9}" srcOrd="0" destOrd="0" presId="urn:microsoft.com/office/officeart/2005/8/layout/radial4"/>
    <dgm:cxn modelId="{80DCB137-F388-4FBB-9576-6920C636D11B}" srcId="{03602424-D6F8-4EC7-84BC-1E80BB63274F}" destId="{30F1A706-4E65-44ED-8688-6C21E48076CC}" srcOrd="2" destOrd="0" parTransId="{1E56C551-983E-40EE-A59B-00D43FAEED14}" sibTransId="{E3C1FE28-0033-4582-BCC2-689486E3DF7A}"/>
    <dgm:cxn modelId="{13E74F5F-2E1A-49B1-A915-D1032B0E32A2}" type="presOf" srcId="{B900D167-2C16-4ED7-B9DE-92674DFF2823}" destId="{569DDF6F-24DB-4BE0-9C97-CC4D1CE59C3B}" srcOrd="0" destOrd="0" presId="urn:microsoft.com/office/officeart/2005/8/layout/radial4"/>
    <dgm:cxn modelId="{A2CF9245-D45A-4FAB-B625-A99E0ECABFED}" type="presOf" srcId="{4532D554-88E7-4259-BFA5-3C0E78DD9C95}" destId="{9ECE61B3-AAD4-4FF0-8406-FA2DDAFB3F5A}" srcOrd="0" destOrd="0" presId="urn:microsoft.com/office/officeart/2005/8/layout/radial4"/>
    <dgm:cxn modelId="{B7AD8148-357F-4FDC-8127-5140406E214B}" type="presOf" srcId="{C0F40C7C-28AE-4951-BFD7-F6ED30E04D41}" destId="{C54A3AF2-524D-4897-A95C-75A8BAB8086C}" srcOrd="0" destOrd="0" presId="urn:microsoft.com/office/officeart/2005/8/layout/radial4"/>
    <dgm:cxn modelId="{81BD6675-D514-44EC-94FE-4B419F542546}" srcId="{C0F40C7C-28AE-4951-BFD7-F6ED30E04D41}" destId="{03602424-D6F8-4EC7-84BC-1E80BB63274F}" srcOrd="0" destOrd="0" parTransId="{A4E7E940-B8F2-4B53-BFA7-3B17EB0DFFB6}" sibTransId="{91EB2F00-E59B-4779-AC80-BF4F002D4009}"/>
    <dgm:cxn modelId="{A39A6B93-AA62-4679-B215-6A40651A7BD8}" type="presOf" srcId="{4DD8D266-C3A1-47F5-BDF4-3EE9A3A8E8E6}" destId="{0C6E70F1-39B6-49D9-BE04-86CBF18A9DED}" srcOrd="0" destOrd="0" presId="urn:microsoft.com/office/officeart/2005/8/layout/radial4"/>
    <dgm:cxn modelId="{39370797-2814-4692-BE64-0C2AD9FAD558}" srcId="{03602424-D6F8-4EC7-84BC-1E80BB63274F}" destId="{4DD8D266-C3A1-47F5-BDF4-3EE9A3A8E8E6}" srcOrd="1" destOrd="0" parTransId="{B900D167-2C16-4ED7-B9DE-92674DFF2823}" sibTransId="{28E88350-11C2-4CDB-946E-1DA43EC2B7ED}"/>
    <dgm:cxn modelId="{3EE86D9E-477F-4226-B9B4-17D6BF893B51}" srcId="{03602424-D6F8-4EC7-84BC-1E80BB63274F}" destId="{8E1F66B9-1D49-451E-8159-E0BD1973EB7A}" srcOrd="0" destOrd="0" parTransId="{4532D554-88E7-4259-BFA5-3C0E78DD9C95}" sibTransId="{72BE2F4C-3C0D-477F-A0B1-5F02A13DA1C8}"/>
    <dgm:cxn modelId="{190073D0-1E2C-4D0C-95FF-4BBB4ED49D60}" type="presOf" srcId="{1E56C551-983E-40EE-A59B-00D43FAEED14}" destId="{DC0DE6A3-191E-4864-AB55-D8BDFCA0D023}" srcOrd="0" destOrd="0" presId="urn:microsoft.com/office/officeart/2005/8/layout/radial4"/>
    <dgm:cxn modelId="{C60D2310-CF87-42B6-9C75-6EEA4AD64ED9}" type="presParOf" srcId="{C54A3AF2-524D-4897-A95C-75A8BAB8086C}" destId="{6798DD91-E290-449B-A2EC-B276EB32A4D9}" srcOrd="0" destOrd="0" presId="urn:microsoft.com/office/officeart/2005/8/layout/radial4"/>
    <dgm:cxn modelId="{F3029441-4EB7-4944-8199-5170F7B6607A}" type="presParOf" srcId="{C54A3AF2-524D-4897-A95C-75A8BAB8086C}" destId="{9ECE61B3-AAD4-4FF0-8406-FA2DDAFB3F5A}" srcOrd="1" destOrd="0" presId="urn:microsoft.com/office/officeart/2005/8/layout/radial4"/>
    <dgm:cxn modelId="{DE046025-2FB4-4B43-BD0A-1046DBF0AE8A}" type="presParOf" srcId="{C54A3AF2-524D-4897-A95C-75A8BAB8086C}" destId="{5A0F160F-CE6C-4D59-8B25-86042A0D61C2}" srcOrd="2" destOrd="0" presId="urn:microsoft.com/office/officeart/2005/8/layout/radial4"/>
    <dgm:cxn modelId="{0C075DEC-8507-462E-977F-34C92CE27F09}" type="presParOf" srcId="{C54A3AF2-524D-4897-A95C-75A8BAB8086C}" destId="{569DDF6F-24DB-4BE0-9C97-CC4D1CE59C3B}" srcOrd="3" destOrd="0" presId="urn:microsoft.com/office/officeart/2005/8/layout/radial4"/>
    <dgm:cxn modelId="{1668CF6B-5FB5-4B00-9751-DE7F33F4E017}" type="presParOf" srcId="{C54A3AF2-524D-4897-A95C-75A8BAB8086C}" destId="{0C6E70F1-39B6-49D9-BE04-86CBF18A9DED}" srcOrd="4" destOrd="0" presId="urn:microsoft.com/office/officeart/2005/8/layout/radial4"/>
    <dgm:cxn modelId="{042C010E-4B25-458F-A3C3-7F8292533463}" type="presParOf" srcId="{C54A3AF2-524D-4897-A95C-75A8BAB8086C}" destId="{DC0DE6A3-191E-4864-AB55-D8BDFCA0D023}" srcOrd="5" destOrd="0" presId="urn:microsoft.com/office/officeart/2005/8/layout/radial4"/>
    <dgm:cxn modelId="{967E3F03-0541-4E83-8FDE-1280B94B28C8}" type="presParOf" srcId="{C54A3AF2-524D-4897-A95C-75A8BAB8086C}" destId="{AF225814-B719-4217-BCCD-30978E8C72E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7FE29-F410-469C-82F9-E336D64C6390}">
      <dsp:nvSpPr>
        <dsp:cNvPr id="0" name=""/>
        <dsp:cNvSpPr/>
      </dsp:nvSpPr>
      <dsp:spPr>
        <a:xfrm>
          <a:off x="0" y="0"/>
          <a:ext cx="6163425" cy="998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SLAM</a:t>
          </a:r>
        </a:p>
      </dsp:txBody>
      <dsp:txXfrm>
        <a:off x="29242" y="29242"/>
        <a:ext cx="5001721" cy="939905"/>
      </dsp:txXfrm>
    </dsp:sp>
    <dsp:sp modelId="{1608C689-BCB6-48DC-B735-775AA3F5FCE6}">
      <dsp:nvSpPr>
        <dsp:cNvPr id="0" name=""/>
        <dsp:cNvSpPr/>
      </dsp:nvSpPr>
      <dsp:spPr>
        <a:xfrm>
          <a:off x="516186" y="1179914"/>
          <a:ext cx="6163425" cy="998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Autonomous Path Planning</a:t>
          </a:r>
        </a:p>
      </dsp:txBody>
      <dsp:txXfrm>
        <a:off x="545428" y="1209156"/>
        <a:ext cx="4939801" cy="939905"/>
      </dsp:txXfrm>
    </dsp:sp>
    <dsp:sp modelId="{4B1D1EDE-2811-41A5-9268-1C6E44B21DF2}">
      <dsp:nvSpPr>
        <dsp:cNvPr id="0" name=""/>
        <dsp:cNvSpPr/>
      </dsp:nvSpPr>
      <dsp:spPr>
        <a:xfrm>
          <a:off x="1024669" y="2359829"/>
          <a:ext cx="6163425" cy="998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Shared Control</a:t>
          </a:r>
        </a:p>
      </dsp:txBody>
      <dsp:txXfrm>
        <a:off x="1053911" y="2389071"/>
        <a:ext cx="4947505" cy="939905"/>
      </dsp:txXfrm>
    </dsp:sp>
    <dsp:sp modelId="{D1586825-E057-4363-B27D-B543BBEE30EF}">
      <dsp:nvSpPr>
        <dsp:cNvPr id="0" name=""/>
        <dsp:cNvSpPr/>
      </dsp:nvSpPr>
      <dsp:spPr>
        <a:xfrm>
          <a:off x="1540856" y="3518957"/>
          <a:ext cx="6163425" cy="998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Benefits – Safety/Social/Mental/Perception</a:t>
          </a:r>
        </a:p>
      </dsp:txBody>
      <dsp:txXfrm>
        <a:off x="1570098" y="3548199"/>
        <a:ext cx="4939801" cy="939905"/>
      </dsp:txXfrm>
    </dsp:sp>
    <dsp:sp modelId="{8EC4996F-3AE2-4A9D-8715-DB3D99F83CF0}">
      <dsp:nvSpPr>
        <dsp:cNvPr id="0" name=""/>
        <dsp:cNvSpPr/>
      </dsp:nvSpPr>
      <dsp:spPr>
        <a:xfrm>
          <a:off x="5514472" y="764675"/>
          <a:ext cx="648953" cy="64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660486" y="764675"/>
        <a:ext cx="356925" cy="488337"/>
      </dsp:txXfrm>
    </dsp:sp>
    <dsp:sp modelId="{BE8E456D-8073-410E-9750-F414AD65A0B3}">
      <dsp:nvSpPr>
        <dsp:cNvPr id="0" name=""/>
        <dsp:cNvSpPr/>
      </dsp:nvSpPr>
      <dsp:spPr>
        <a:xfrm>
          <a:off x="6030659" y="1944589"/>
          <a:ext cx="648953" cy="64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176673" y="1944589"/>
        <a:ext cx="356925" cy="488337"/>
      </dsp:txXfrm>
    </dsp:sp>
    <dsp:sp modelId="{7A8732E6-3EC3-4BB0-B926-AB0CB3D59049}">
      <dsp:nvSpPr>
        <dsp:cNvPr id="0" name=""/>
        <dsp:cNvSpPr/>
      </dsp:nvSpPr>
      <dsp:spPr>
        <a:xfrm>
          <a:off x="6539142" y="3124504"/>
          <a:ext cx="648953" cy="64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685156" y="3124504"/>
        <a:ext cx="356925" cy="488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DD91-E290-449B-A2EC-B276EB32A4D9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SLAM</a:t>
          </a:r>
        </a:p>
      </dsp:txBody>
      <dsp:txXfrm>
        <a:off x="4555914" y="2655647"/>
        <a:ext cx="1403770" cy="1403770"/>
      </dsp:txXfrm>
    </dsp:sp>
    <dsp:sp modelId="{9ECE61B3-AAD4-4FF0-8406-FA2DDAFB3F5A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160F-CE6C-4D59-8B25-86042A0D61C2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SoA</a:t>
          </a:r>
          <a:r>
            <a:rPr lang="en-US" sz="2000" kern="1200" dirty="0"/>
            <a:t> Algorithm Implementation</a:t>
          </a:r>
        </a:p>
      </dsp:txBody>
      <dsp:txXfrm>
        <a:off x="2227610" y="1154916"/>
        <a:ext cx="1797586" cy="1420393"/>
      </dsp:txXfrm>
    </dsp:sp>
    <dsp:sp modelId="{569DDF6F-24DB-4BE0-9C97-CC4D1CE59C3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70F1-39B6-49D9-BE04-86CBF18A9DED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Sensor Suite Development</a:t>
          </a:r>
        </a:p>
      </dsp:txBody>
      <dsp:txXfrm>
        <a:off x="4359006" y="45381"/>
        <a:ext cx="1797586" cy="1420393"/>
      </dsp:txXfrm>
    </dsp:sp>
    <dsp:sp modelId="{71F2F779-91FE-4D61-83F9-88058ACF7170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90872-0656-4435-9384-0A2DB63387B9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Platforms Development</a:t>
          </a:r>
        </a:p>
      </dsp:txBody>
      <dsp:txXfrm>
        <a:off x="6490402" y="1154916"/>
        <a:ext cx="1797586" cy="1420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DD91-E290-449B-A2EC-B276EB32A4D9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Path Planning</a:t>
          </a:r>
        </a:p>
      </dsp:txBody>
      <dsp:txXfrm>
        <a:off x="4555914" y="2655647"/>
        <a:ext cx="1403770" cy="1403770"/>
      </dsp:txXfrm>
    </dsp:sp>
    <dsp:sp modelId="{9ECE61B3-AAD4-4FF0-8406-FA2DDAFB3F5A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160F-CE6C-4D59-8B25-86042A0D61C2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Obstacle Avoidance</a:t>
          </a:r>
        </a:p>
      </dsp:txBody>
      <dsp:txXfrm>
        <a:off x="2227610" y="1154916"/>
        <a:ext cx="1797586" cy="1420393"/>
      </dsp:txXfrm>
    </dsp:sp>
    <dsp:sp modelId="{569DDF6F-24DB-4BE0-9C97-CC4D1CE59C3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70F1-39B6-49D9-BE04-86CBF18A9DED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Trajectory Generation</a:t>
          </a:r>
        </a:p>
      </dsp:txBody>
      <dsp:txXfrm>
        <a:off x="4359006" y="45381"/>
        <a:ext cx="1797586" cy="1420393"/>
      </dsp:txXfrm>
    </dsp:sp>
    <dsp:sp modelId="{DC0DE6A3-191E-4864-AB55-D8BDFCA0D023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25814-B719-4217-BCCD-30978E8C72EC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Dynamic Considerations</a:t>
          </a:r>
        </a:p>
      </dsp:txBody>
      <dsp:txXfrm>
        <a:off x="6490402" y="1154916"/>
        <a:ext cx="1797586" cy="1420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DD91-E290-449B-A2EC-B276EB32A4D9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Shared Control</a:t>
          </a:r>
        </a:p>
      </dsp:txBody>
      <dsp:txXfrm>
        <a:off x="4555914" y="2655647"/>
        <a:ext cx="1403770" cy="1403770"/>
      </dsp:txXfrm>
    </dsp:sp>
    <dsp:sp modelId="{9ECE61B3-AAD4-4FF0-8406-FA2DDAFB3F5A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160F-CE6C-4D59-8B25-86042A0D61C2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Intent Recognition</a:t>
          </a:r>
        </a:p>
      </dsp:txBody>
      <dsp:txXfrm>
        <a:off x="2227610" y="1154916"/>
        <a:ext cx="1797586" cy="1420393"/>
      </dsp:txXfrm>
    </dsp:sp>
    <dsp:sp modelId="{569DDF6F-24DB-4BE0-9C97-CC4D1CE59C3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70F1-39B6-49D9-BE04-86CBF18A9DED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Alternative Interface Design</a:t>
          </a:r>
        </a:p>
      </dsp:txBody>
      <dsp:txXfrm>
        <a:off x="4359006" y="45381"/>
        <a:ext cx="1797586" cy="1420393"/>
      </dsp:txXfrm>
    </dsp:sp>
    <dsp:sp modelId="{DC0DE6A3-191E-4864-AB55-D8BDFCA0D023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25814-B719-4217-BCCD-30978E8C72EC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Affective State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Focus, Fatigue)</a:t>
          </a:r>
        </a:p>
      </dsp:txBody>
      <dsp:txXfrm>
        <a:off x="6490402" y="1154916"/>
        <a:ext cx="1797586" cy="1420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DD91-E290-449B-A2EC-B276EB32A4D9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Benefits</a:t>
          </a:r>
        </a:p>
      </dsp:txBody>
      <dsp:txXfrm>
        <a:off x="4555914" y="2655647"/>
        <a:ext cx="1403770" cy="1403770"/>
      </dsp:txXfrm>
    </dsp:sp>
    <dsp:sp modelId="{9ECE61B3-AAD4-4FF0-8406-FA2DDAFB3F5A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160F-CE6C-4D59-8B25-86042A0D61C2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Cognitive Load</a:t>
          </a:r>
        </a:p>
      </dsp:txBody>
      <dsp:txXfrm>
        <a:off x="2227610" y="1154916"/>
        <a:ext cx="1797586" cy="1420393"/>
      </dsp:txXfrm>
    </dsp:sp>
    <dsp:sp modelId="{569DDF6F-24DB-4BE0-9C97-CC4D1CE59C3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70F1-39B6-49D9-BE04-86CBF18A9DED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Environment Exploration, Executive Functions</a:t>
          </a:r>
        </a:p>
      </dsp:txBody>
      <dsp:txXfrm>
        <a:off x="4359006" y="45381"/>
        <a:ext cx="1797586" cy="1420393"/>
      </dsp:txXfrm>
    </dsp:sp>
    <dsp:sp modelId="{DC0DE6A3-191E-4864-AB55-D8BDFCA0D023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25814-B719-4217-BCCD-30978E8C72EC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???</a:t>
          </a:r>
        </a:p>
      </dsp:txBody>
      <dsp:txXfrm>
        <a:off x="6490402" y="1154916"/>
        <a:ext cx="1797586" cy="1420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0C8-3CE3-4B8B-A37C-D2AFA0A23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4A75-1E51-42C7-8940-E4227808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9F15-01F3-4073-8C30-5FE08E31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31F5-08B2-485E-BFDE-9D9398A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7951-FB7A-4708-878C-033FAFDE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14B1-6D46-41EB-8C63-ADBFA55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AC00-98B3-4050-8177-48F90F2C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FEA1-4A85-459A-9CB7-31FC042D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1E03-A35C-489C-A625-0F095AF6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08E1-20E2-4A8C-99F7-4FA640B0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8AD69-AD12-4342-95F7-390F98544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D0688-DD08-4800-AF7D-9800AAD29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8F44-5B1E-495B-868F-C081BE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CF78-BF14-47B6-962F-1F9FEF15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A295-D1DB-408B-8F98-54DAA168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3A13-D355-4627-983C-ED83A80C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1A17-0215-46EC-BDA2-E68E7D0F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37E2-E245-41B1-B6E1-3F83C192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7FAD-8DDC-4A79-BB50-48CB5D64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127F-9972-4050-8790-CCC83E05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2B08-07B3-4B5C-B750-C3A68DF3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589F-0C8F-4A03-A77C-384E4BDC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7E0E-3815-4C45-AAE4-904F441D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190-E04B-484F-A714-13C782D0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DC00-C47D-48AC-BF6E-622F12FA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44EB-D0DE-44C6-8CD9-F574FB45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DCF-BE64-4DD7-A920-914C8BD6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2F4F1-A9CC-40B4-B786-5286CE6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E323E-8AE2-430A-B63E-9C83D9FE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E9624-1A34-4E1D-88E9-9F226819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FB37-EACB-4CDF-A5B2-37D880B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E6A1-4394-4341-B21C-DB1F4568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0D316-9B77-4EAD-9D11-5314D69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ECAD-52AD-45C0-93A9-C4477B1E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6DB82-8AE5-43B5-9F76-630B90D6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D8FAC-ED8F-424F-AC1E-5CF496C22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EDECE-72FC-4DC3-9526-8A8C2D7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B642E-DBD8-45C3-91F2-5954CEA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3546B-ECE0-4D9F-BF9C-81B47039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1986-1F9D-4002-9ED0-E0022BAD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3420C-39E0-485E-93B4-E60CF86D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42F8B-3C54-4F44-B35C-7140A7E4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971AE-CECB-40D3-BDF9-34342D42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47624-3D32-4B3B-BB17-16AE91FA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C9FC3-0941-40A1-B0E2-2E3ACA18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50091-E04B-4CC8-9E7F-7B11852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F874-C88E-401E-AB67-6996C35A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AB90-AA88-498E-AB4F-0FC447ED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6C205-AB36-47E0-9F57-16CC6697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9C60-87B8-41E8-A834-CEDCA93E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8181-F0AE-4443-B589-5243D747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A60A-54E0-4D91-BAEB-B435BFA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1011-3046-46EF-B851-34F32D6B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08D34-5981-4512-8C41-BCA8126A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7AAD0-61D6-4253-A0ED-B343FE92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909E-BF55-4F92-B1CA-0A404382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50D5-790D-442A-A965-6B4C4763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86B1-586D-458C-A9F2-80434D9A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0BFDD-40B1-46D7-A326-E40B41E7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5AC-2E37-48F2-B21E-C0A115AF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38BA-83A5-4745-A660-B20A0D43C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EC52-E06D-45CD-A5D0-EEFC8897E06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5D67-7AC8-45C9-B945-DB17F269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2797-BFB3-4604-B2FF-748C00AD4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watkins.github.io/phd/lit-review/human-robot-interactions.html#xi-chen-robot-assisted-mobility-for-functional-learning-of-children-with-special-needs" TargetMode="External"/><Relationship Id="rId2" Type="http://schemas.openxmlformats.org/officeDocument/2006/relationships/hyperlink" Target="https://dwatkins.github.io/phd/lit-review/human-robot-interactions.html#derek-mccoll-a-survey-of-autonomous-human-affect-detection-methods-for-social-robots-engaged-in-natural-hr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watkins.github.io/phd/lit-review/human-robot-interactions.html#the-effect-of-robotic-wheelchair-control-paradigm-and-interface-on-user-performance-effort-and-preference-an-experimental-assessment" TargetMode="External"/><Relationship Id="rId5" Type="http://schemas.openxmlformats.org/officeDocument/2006/relationships/hyperlink" Target="https://dwatkins.github.io/phd/lit-review/human-robot-interactions.html#linda-fehr-adequacy-of-power-wheelchair-control-interfaces-for-persons-with-severe-disabilities-a-clinical-survey" TargetMode="External"/><Relationship Id="rId4" Type="http://schemas.openxmlformats.org/officeDocument/2006/relationships/hyperlink" Target="https://dwatkins.github.io/phd/lit-review/human-robot-interactions.html#patrick-carrington-examining-the-inaccessibility-of-fitness-trackers-for-wheelchair-athlet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watkins.github.io/phd/lit-review/machine-learning.html#application-of-support-vector-machines-in-detecting-hand-grasp-gestures-using-a-commercially-off-the-shelf-wireless-myoelectric-armba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watkins.github.io/phd/lit-review/mobile-robot-motion-planning.html#johann-borenstein-the-vector-field-histogram-fast-obstacle-avoidance-for-mobile-robots" TargetMode="External"/><Relationship Id="rId2" Type="http://schemas.openxmlformats.org/officeDocument/2006/relationships/hyperlink" Target="https://dwatkins.github.io/phd/lit-review/mobile-robot-motion-planning.html#s-m-lavalle-motion-planning-part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watkins.github.io/phd/lit-review/mobile-robot-motion-planning.html#elon-rimon-exact-robot-navigation-using-artificial-potential-functio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watkins.github.io/phd/lit-review/mobile-robot-motion-planning.html#c-cadena-past-present-and-future-of-simultaneous-localization-and-mapping-towards-the-robust-perception-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1B1-29B9-468D-894E-2034F4E4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Human-Centric Mobility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382F0-D00F-4B17-9F0B-082EEE47D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Human-Centric Powered Wheelchair</a:t>
            </a:r>
          </a:p>
          <a:p>
            <a:r>
              <a:rPr lang="en-US" dirty="0"/>
              <a:t>User Focused Mobility</a:t>
            </a:r>
          </a:p>
        </p:txBody>
      </p:sp>
    </p:spTree>
    <p:extLst>
      <p:ext uri="{BB962C8B-B14F-4D97-AF65-F5344CB8AC3E}">
        <p14:creationId xmlns:p14="http://schemas.microsoft.com/office/powerpoint/2010/main" val="149502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D9BC-63E9-4E14-B7FF-FB9721E1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Roadmap - SLAM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85254-93EF-4FB4-9E77-0EDDBE25B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495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58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F049-462D-4F4A-BCE4-CAD1AA3F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Roadmap – Autonomous Path Planning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A1D85-1891-4926-B2A9-9B8ED1B11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4810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17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DD77-81FD-44A7-A265-23CA23E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Roadmap – Shared Control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C21959-F854-46A6-83F3-737D6380F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63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67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7689-6D35-420F-9B5F-C8AD94A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Roadmap - Benefits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57CA67-0DCD-4368-BEF8-11D8DAF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393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37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7F1D-A05B-4690-A155-D23314CE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A8F3-42BE-4CAF-A3F1-D40AB2E3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 Arm</a:t>
            </a:r>
          </a:p>
        </p:txBody>
      </p:sp>
    </p:spTree>
    <p:extLst>
      <p:ext uri="{BB962C8B-B14F-4D97-AF65-F5344CB8AC3E}">
        <p14:creationId xmlns:p14="http://schemas.microsoft.com/office/powerpoint/2010/main" val="37821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4FB6-D182-4133-9B71-63E5E18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F162-934E-4CE9-A287-8E16762D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Permobil</a:t>
            </a:r>
            <a:endParaRPr lang="en-US" dirty="0"/>
          </a:p>
          <a:p>
            <a:r>
              <a:rPr lang="en-US" dirty="0"/>
              <a:t>Grant Status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Lit Review Status</a:t>
            </a:r>
          </a:p>
          <a:p>
            <a:r>
              <a:rPr lang="en-US" dirty="0"/>
              <a:t>Research Roadmap</a:t>
            </a:r>
          </a:p>
          <a:p>
            <a:r>
              <a:rPr lang="en-US" dirty="0" err="1"/>
              <a:t>Misc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7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F739-7689-4D63-A0EC-BDF0B1E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 Review Areas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27AC-FED7-45FB-B2A0-FE2011AC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HRI/HCI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Motion Planning</a:t>
            </a:r>
          </a:p>
          <a:p>
            <a:r>
              <a:rPr lang="en-US" dirty="0"/>
              <a:t>Wheelchair-User Dynamics</a:t>
            </a:r>
          </a:p>
          <a:p>
            <a:r>
              <a:rPr lang="en-US" dirty="0"/>
              <a:t>SLAM</a:t>
            </a:r>
          </a:p>
        </p:txBody>
      </p:sp>
    </p:spTree>
    <p:extLst>
      <p:ext uri="{BB962C8B-B14F-4D97-AF65-F5344CB8AC3E}">
        <p14:creationId xmlns:p14="http://schemas.microsoft.com/office/powerpoint/2010/main" val="20246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157B-4C2E-4FA0-9217-0DBAC216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HRI/HCI – Good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4F39-4725-4AD3-B7C4-D30CC65D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hlinkClick r:id="rId2"/>
              </a:rPr>
              <a:t>A Survey of Autonomous Human Affect Detection Methods for Social Robots Engaged in Natural HRI</a:t>
            </a:r>
            <a:endParaRPr lang="en-US" sz="2000" dirty="0"/>
          </a:p>
          <a:p>
            <a:pPr lvl="1"/>
            <a:r>
              <a:rPr lang="en-US" sz="1600" dirty="0"/>
              <a:t>Provides most frequently used techniques by modality</a:t>
            </a:r>
          </a:p>
          <a:p>
            <a:pPr lvl="2"/>
            <a:r>
              <a:rPr lang="en-US" sz="1200" dirty="0"/>
              <a:t>Support vector machines are useful across modalities</a:t>
            </a:r>
          </a:p>
          <a:p>
            <a:pPr lvl="1"/>
            <a:r>
              <a:rPr lang="en-US" sz="1600" dirty="0"/>
              <a:t>Link between collaborative robotics and shared control of wheelchair</a:t>
            </a:r>
          </a:p>
          <a:p>
            <a:r>
              <a:rPr lang="en-US" sz="2000" dirty="0">
                <a:hlinkClick r:id="rId3"/>
              </a:rPr>
              <a:t>Robot Assisted mobility for functional learning of children with special needs</a:t>
            </a:r>
            <a:endParaRPr lang="en-US" sz="1600" dirty="0"/>
          </a:p>
          <a:p>
            <a:pPr lvl="1"/>
            <a:r>
              <a:rPr lang="en-US" sz="1600" dirty="0"/>
              <a:t>Examples of application of shared control</a:t>
            </a:r>
          </a:p>
          <a:p>
            <a:pPr lvl="1"/>
            <a:r>
              <a:rPr lang="en-US" sz="1600" dirty="0"/>
              <a:t>Use case, benefits, techniques for specific field</a:t>
            </a:r>
          </a:p>
          <a:p>
            <a:r>
              <a:rPr lang="en-US" sz="2000" dirty="0">
                <a:hlinkClick r:id="rId4"/>
              </a:rPr>
              <a:t>Examining the Inaccessibility of Fitness Trackers for Wheelchair Athletes</a:t>
            </a:r>
            <a:endParaRPr lang="en-US" sz="2000" dirty="0"/>
          </a:p>
          <a:p>
            <a:r>
              <a:rPr lang="en-US" sz="2000" dirty="0">
                <a:hlinkClick r:id="rId5"/>
              </a:rPr>
              <a:t>Adequacy of power wheelchair control interfaces for persons with severe disabilities: A clinical survey</a:t>
            </a:r>
            <a:endParaRPr lang="en-US" sz="2000" dirty="0"/>
          </a:p>
          <a:p>
            <a:pPr lvl="1"/>
            <a:r>
              <a:rPr lang="en-US" sz="1600" dirty="0"/>
              <a:t>Argues for the inclusion of an autonomous layer in powered wheelchair control instead of the development of further interface designs</a:t>
            </a:r>
          </a:p>
          <a:p>
            <a:r>
              <a:rPr lang="en-US" sz="2000" dirty="0">
                <a:hlinkClick r:id="rId6"/>
              </a:rPr>
              <a:t>The effect of robotic wheelchair control paradigm and interface on user performance, effort and preference: An experimental assessment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83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966E-0391-4439-AFBB-86568082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Good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5B50-33F2-4BAE-ADBE-F0F17FC7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Application of support vector machines in detecting hand grasp gestures using a commercially off the shelf wireless myoelectric armband</a:t>
            </a:r>
            <a:endParaRPr lang="en-US" sz="2000" dirty="0"/>
          </a:p>
          <a:p>
            <a:pPr lvl="1"/>
            <a:r>
              <a:rPr lang="en-US" sz="1600" dirty="0"/>
              <a:t>Easily replicated</a:t>
            </a:r>
          </a:p>
          <a:p>
            <a:pPr lvl="1"/>
            <a:endParaRPr lang="en-US" sz="1600" dirty="0"/>
          </a:p>
          <a:p>
            <a:r>
              <a:rPr lang="en-US" sz="2000" dirty="0"/>
              <a:t>TODO</a:t>
            </a:r>
          </a:p>
          <a:p>
            <a:pPr lvl="1"/>
            <a:r>
              <a:rPr lang="en-US" sz="1600" dirty="0"/>
              <a:t>Human-level control through deep reinforcement learning</a:t>
            </a:r>
          </a:p>
          <a:p>
            <a:pPr lvl="1"/>
            <a:r>
              <a:rPr lang="en-US" sz="1600" dirty="0"/>
              <a:t>Continuous Control with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67283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0C56-C8DA-4EFE-B502-7A60216E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Planning – Good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AC4D-976B-4176-B051-343FCD87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Motion Planning Tutorial </a:t>
            </a:r>
            <a:endParaRPr lang="en-US" sz="2000" dirty="0"/>
          </a:p>
          <a:p>
            <a:pPr lvl="1"/>
            <a:r>
              <a:rPr lang="en-US" sz="1600" dirty="0"/>
              <a:t>Just a good review of motion planning basics</a:t>
            </a:r>
          </a:p>
          <a:p>
            <a:r>
              <a:rPr lang="en-US" sz="2000" dirty="0">
                <a:hlinkClick r:id="rId3"/>
              </a:rPr>
              <a:t>The Vector Field Histogram – Fast Obstacle Avoidance for Mobile Robots</a:t>
            </a:r>
            <a:endParaRPr lang="en-US" sz="2000" dirty="0"/>
          </a:p>
          <a:p>
            <a:pPr lvl="1"/>
            <a:r>
              <a:rPr lang="en-US" sz="1600" dirty="0"/>
              <a:t>VFH takes into account a target vector, the vector from the </a:t>
            </a:r>
            <a:r>
              <a:rPr lang="en-US" sz="1600" dirty="0" err="1"/>
              <a:t>currect</a:t>
            </a:r>
            <a:r>
              <a:rPr lang="en-US" sz="1600" dirty="0"/>
              <a:t> robot’s location to the target location. This seems it can easily be replaced by a vector command from a joystick.</a:t>
            </a:r>
          </a:p>
          <a:p>
            <a:r>
              <a:rPr lang="en-US" sz="2000" dirty="0">
                <a:hlinkClick r:id="rId4"/>
              </a:rPr>
              <a:t>Exact Robot Navigation Using Artificial Potential Functions</a:t>
            </a:r>
            <a:endParaRPr lang="en-US" sz="2000" dirty="0"/>
          </a:p>
          <a:p>
            <a:pPr lvl="1"/>
            <a:r>
              <a:rPr lang="en-US" sz="1600" dirty="0"/>
              <a:t>A general solution for combining kinematic motion planning with lower level feedback controller design.</a:t>
            </a:r>
          </a:p>
          <a:p>
            <a:pPr lvl="1"/>
            <a:r>
              <a:rPr lang="en-US" sz="1600" dirty="0"/>
              <a:t>Fairly dense, definitely need to come back to this once I have more knowledge since it is cited by 913 papers...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056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A86F-70A8-40C2-BA29-2CCDA112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– Good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49C3-E117-4E58-A63B-3C45DA47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Past, Present, and Future of Simultaneous Localization and Mapping: Towards the Robust-Perception Age</a:t>
            </a:r>
            <a:endParaRPr lang="en-US" sz="2000" dirty="0"/>
          </a:p>
          <a:p>
            <a:pPr lvl="1"/>
            <a:r>
              <a:rPr lang="en-US" sz="1600" dirty="0"/>
              <a:t>Provides the authors opinions on the current answers to “Do autonomous robots need SLAM?” and “Is SLAM solved?”</a:t>
            </a:r>
          </a:p>
          <a:p>
            <a:pPr lvl="1"/>
            <a:r>
              <a:rPr lang="en-US" sz="1600" dirty="0"/>
              <a:t>Provides great details on current SLAM techniques for various applications and what is still needed</a:t>
            </a:r>
          </a:p>
          <a:p>
            <a:pPr lvl="1"/>
            <a:r>
              <a:rPr lang="en-US" sz="1600" dirty="0"/>
              <a:t>Current needs: Robustness, High Level understanding, Resource Awareness, Task-driven perception</a:t>
            </a:r>
          </a:p>
        </p:txBody>
      </p:sp>
    </p:spTree>
    <p:extLst>
      <p:ext uri="{BB962C8B-B14F-4D97-AF65-F5344CB8AC3E}">
        <p14:creationId xmlns:p14="http://schemas.microsoft.com/office/powerpoint/2010/main" val="176818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6AD-3A19-40D1-A359-9A8CAF10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F147-7777-41E8-81D4-09832C78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take a step back and review/learn for the first time several fields</a:t>
            </a:r>
          </a:p>
          <a:p>
            <a:r>
              <a:rPr lang="en-US" dirty="0"/>
              <a:t>Topology, Dynamics, Probability, Deep Learning, HRI, robot mechanics</a:t>
            </a:r>
          </a:p>
          <a:p>
            <a:r>
              <a:rPr lang="en-US" dirty="0"/>
              <a:t>Books</a:t>
            </a:r>
          </a:p>
          <a:p>
            <a:pPr lvl="1"/>
            <a:r>
              <a:rPr lang="en-US" dirty="0"/>
              <a:t>Probabilistic Robotics – S. </a:t>
            </a:r>
            <a:r>
              <a:rPr lang="en-US" dirty="0" err="1"/>
              <a:t>Thrun</a:t>
            </a:r>
            <a:r>
              <a:rPr lang="en-US" dirty="0"/>
              <a:t>, W. </a:t>
            </a:r>
            <a:r>
              <a:rPr lang="en-US" dirty="0" err="1"/>
              <a:t>Burgard</a:t>
            </a:r>
            <a:r>
              <a:rPr lang="en-US" dirty="0"/>
              <a:t>, D. Fox</a:t>
            </a:r>
          </a:p>
          <a:p>
            <a:pPr lvl="1"/>
            <a:r>
              <a:rPr lang="en-US" dirty="0"/>
              <a:t>Affective Computing – Picard</a:t>
            </a:r>
          </a:p>
          <a:p>
            <a:pPr lvl="1"/>
            <a:r>
              <a:rPr lang="en-US" dirty="0"/>
              <a:t>Robot Motion Planning – </a:t>
            </a:r>
            <a:r>
              <a:rPr lang="en-US" dirty="0" err="1"/>
              <a:t>Latombe</a:t>
            </a:r>
            <a:endParaRPr lang="en-US" dirty="0"/>
          </a:p>
          <a:p>
            <a:pPr lvl="1"/>
            <a:r>
              <a:rPr lang="en-US" dirty="0"/>
              <a:t>Introduction to Robotics – Craig</a:t>
            </a:r>
          </a:p>
          <a:p>
            <a:pPr lvl="1"/>
            <a:r>
              <a:rPr lang="en-US" dirty="0"/>
              <a:t>Probability and Statistics – </a:t>
            </a:r>
            <a:r>
              <a:rPr lang="en-US" dirty="0" err="1"/>
              <a:t>Degroot</a:t>
            </a:r>
            <a:endParaRPr lang="en-US" dirty="0"/>
          </a:p>
          <a:p>
            <a:pPr lvl="1"/>
            <a:r>
              <a:rPr lang="en-US" dirty="0"/>
              <a:t>Kernel Functions and Elliptic Differential Equations – Bergman</a:t>
            </a:r>
          </a:p>
        </p:txBody>
      </p:sp>
    </p:spTree>
    <p:extLst>
      <p:ext uri="{BB962C8B-B14F-4D97-AF65-F5344CB8AC3E}">
        <p14:creationId xmlns:p14="http://schemas.microsoft.com/office/powerpoint/2010/main" val="251408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04B0-1996-4351-B8AA-47442F91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Roadmap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1FEC5F-8851-4BE4-9243-DF366C993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17249"/>
              </p:ext>
            </p:extLst>
          </p:nvPr>
        </p:nvGraphicFramePr>
        <p:xfrm>
          <a:off x="1493883" y="1638479"/>
          <a:ext cx="7704282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F4EE3C-8650-42F9-B964-5E0DB0E5D3D4}"/>
              </a:ext>
            </a:extLst>
          </p:cNvPr>
          <p:cNvSpPr txBox="1"/>
          <p:nvPr/>
        </p:nvSpPr>
        <p:spPr>
          <a:xfrm>
            <a:off x="9857509" y="2661393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08FC2-B3BC-4F33-A986-DD1905D931BF}"/>
              </a:ext>
            </a:extLst>
          </p:cNvPr>
          <p:cNvSpPr txBox="1"/>
          <p:nvPr/>
        </p:nvSpPr>
        <p:spPr>
          <a:xfrm>
            <a:off x="9573491" y="4326905"/>
            <a:ext cx="19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Novel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E4726-EF8E-422D-BC34-BD2FE99CA45B}"/>
              </a:ext>
            </a:extLst>
          </p:cNvPr>
          <p:cNvSpPr txBox="1"/>
          <p:nvPr/>
        </p:nvSpPr>
        <p:spPr>
          <a:xfrm>
            <a:off x="9667009" y="5482276"/>
            <a:ext cx="19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E0DAB-7C3C-4929-BEF7-4464CA337494}"/>
              </a:ext>
            </a:extLst>
          </p:cNvPr>
          <p:cNvCxnSpPr>
            <a:cxnSpLocks/>
          </p:cNvCxnSpPr>
          <p:nvPr/>
        </p:nvCxnSpPr>
        <p:spPr>
          <a:xfrm>
            <a:off x="7829550" y="2071575"/>
            <a:ext cx="1984664" cy="67789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80F11A-36F2-4D7A-9AFC-FAE2C3378FE4}"/>
              </a:ext>
            </a:extLst>
          </p:cNvPr>
          <p:cNvCxnSpPr>
            <a:cxnSpLocks/>
          </p:cNvCxnSpPr>
          <p:nvPr/>
        </p:nvCxnSpPr>
        <p:spPr>
          <a:xfrm flipV="1">
            <a:off x="8229600" y="2934134"/>
            <a:ext cx="1584614" cy="42206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C0A533-1431-4B79-B194-70822AF3B13F}"/>
              </a:ext>
            </a:extLst>
          </p:cNvPr>
          <p:cNvCxnSpPr>
            <a:cxnSpLocks/>
          </p:cNvCxnSpPr>
          <p:nvPr/>
        </p:nvCxnSpPr>
        <p:spPr>
          <a:xfrm>
            <a:off x="8723168" y="4511571"/>
            <a:ext cx="794904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59A504-4989-4CB8-9E9B-20D259B9CC57}"/>
              </a:ext>
            </a:extLst>
          </p:cNvPr>
          <p:cNvCxnSpPr>
            <a:cxnSpLocks/>
          </p:cNvCxnSpPr>
          <p:nvPr/>
        </p:nvCxnSpPr>
        <p:spPr>
          <a:xfrm flipV="1">
            <a:off x="9283650" y="5666942"/>
            <a:ext cx="425599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66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544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Human-Centric Mobility</vt:lpstr>
      <vt:lpstr>Topics</vt:lpstr>
      <vt:lpstr>Lit Review Areas </vt:lpstr>
      <vt:lpstr>HRI/HCI – Good Papers</vt:lpstr>
      <vt:lpstr>Machine Learning – Good Papers</vt:lpstr>
      <vt:lpstr>Motion Planning – Good Papers</vt:lpstr>
      <vt:lpstr>SLAM – Good Papers</vt:lpstr>
      <vt:lpstr>Textbooks</vt:lpstr>
      <vt:lpstr>Research Roadmap</vt:lpstr>
      <vt:lpstr>Research Roadmap - SLAM</vt:lpstr>
      <vt:lpstr>Research Roadmap – Autonomous Path Planning </vt:lpstr>
      <vt:lpstr>Research Roadmap – Shared Control</vt:lpstr>
      <vt:lpstr>Research Roadmap - Benefits</vt:lpstr>
      <vt:lpstr>Misc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Human-Centric Mobility</dc:title>
  <dc:creator>Dexter Watkins</dc:creator>
  <cp:lastModifiedBy>Dexter Watkins</cp:lastModifiedBy>
  <cp:revision>16</cp:revision>
  <dcterms:created xsi:type="dcterms:W3CDTF">2017-11-20T18:08:33Z</dcterms:created>
  <dcterms:modified xsi:type="dcterms:W3CDTF">2018-01-19T18:04:44Z</dcterms:modified>
</cp:coreProperties>
</file>