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28" d="100"/>
          <a:sy n="128" d="100"/>
        </p:scale>
        <p:origin x="9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3917D-BAA7-4CA8-809E-C0B3257AFBDC}" type="doc">
      <dgm:prSet loTypeId="urn:microsoft.com/office/officeart/2016/7/layout/VerticalDownArrowProcess" loCatId="process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3F030FE-EE57-47B1-B5C5-13E16547F4EF}">
      <dgm:prSet/>
      <dgm:spPr/>
      <dgm:t>
        <a:bodyPr/>
        <a:lstStyle/>
        <a:p>
          <a:r>
            <a:rPr lang="en-US" dirty="0"/>
            <a:t>Drive</a:t>
          </a:r>
        </a:p>
      </dgm:t>
    </dgm:pt>
    <dgm:pt modelId="{DB13661B-FBBD-4FB2-A3DC-74CD141DD3B9}" type="parTrans" cxnId="{F737EE47-49D0-4CE7-BF88-94FF725506BA}">
      <dgm:prSet/>
      <dgm:spPr/>
      <dgm:t>
        <a:bodyPr/>
        <a:lstStyle/>
        <a:p>
          <a:endParaRPr lang="en-US"/>
        </a:p>
      </dgm:t>
    </dgm:pt>
    <dgm:pt modelId="{A34701A0-92F4-4539-B379-62719EC50697}" type="sibTrans" cxnId="{F737EE47-49D0-4CE7-BF88-94FF725506BA}">
      <dgm:prSet/>
      <dgm:spPr/>
      <dgm:t>
        <a:bodyPr/>
        <a:lstStyle/>
        <a:p>
          <a:endParaRPr lang="en-US"/>
        </a:p>
      </dgm:t>
    </dgm:pt>
    <dgm:pt modelId="{DDABD882-2F42-4C52-AF9D-456DFD72AEAC}">
      <dgm:prSet/>
      <dgm:spPr/>
      <dgm:t>
        <a:bodyPr/>
        <a:lstStyle/>
        <a:p>
          <a:r>
            <a:rPr lang="en-US" dirty="0"/>
            <a:t>Drive to middle of door</a:t>
          </a:r>
        </a:p>
      </dgm:t>
    </dgm:pt>
    <dgm:pt modelId="{09EBAB31-84B7-45C2-805D-40CB1CD06C74}" type="parTrans" cxnId="{1D10D2D7-9AF2-4CC6-BA03-DECD987CB885}">
      <dgm:prSet/>
      <dgm:spPr/>
      <dgm:t>
        <a:bodyPr/>
        <a:lstStyle/>
        <a:p>
          <a:endParaRPr lang="en-US"/>
        </a:p>
      </dgm:t>
    </dgm:pt>
    <dgm:pt modelId="{633D11DD-1BA9-4F2E-B476-B92394DDB60E}" type="sibTrans" cxnId="{1D10D2D7-9AF2-4CC6-BA03-DECD987CB885}">
      <dgm:prSet/>
      <dgm:spPr/>
      <dgm:t>
        <a:bodyPr/>
        <a:lstStyle/>
        <a:p>
          <a:endParaRPr lang="en-US"/>
        </a:p>
      </dgm:t>
    </dgm:pt>
    <dgm:pt modelId="{D713EE31-2F7F-4305-9EFE-10245286515F}">
      <dgm:prSet/>
      <dgm:spPr/>
      <dgm:t>
        <a:bodyPr/>
        <a:lstStyle/>
        <a:p>
          <a:r>
            <a:rPr lang="en-US"/>
            <a:t>Reach and grasp</a:t>
          </a:r>
        </a:p>
      </dgm:t>
    </dgm:pt>
    <dgm:pt modelId="{008F17FB-7BA1-4539-B96D-301A44F702EB}" type="parTrans" cxnId="{885C4FDD-E669-4D19-9AF5-1187AF746EC8}">
      <dgm:prSet/>
      <dgm:spPr/>
      <dgm:t>
        <a:bodyPr/>
        <a:lstStyle/>
        <a:p>
          <a:endParaRPr lang="en-US"/>
        </a:p>
      </dgm:t>
    </dgm:pt>
    <dgm:pt modelId="{EEA82D78-A10C-492F-BE77-E5AAC7EA45CE}" type="sibTrans" cxnId="{885C4FDD-E669-4D19-9AF5-1187AF746EC8}">
      <dgm:prSet/>
      <dgm:spPr/>
      <dgm:t>
        <a:bodyPr/>
        <a:lstStyle/>
        <a:p>
          <a:endParaRPr lang="en-US"/>
        </a:p>
      </dgm:t>
    </dgm:pt>
    <dgm:pt modelId="{382446E8-8D40-4C49-9366-B8ABC7D0F00E}">
      <dgm:prSet/>
      <dgm:spPr/>
      <dgm:t>
        <a:bodyPr/>
        <a:lstStyle/>
        <a:p>
          <a:r>
            <a:rPr lang="en-US" dirty="0"/>
            <a:t>Reach and grasp handle</a:t>
          </a:r>
        </a:p>
      </dgm:t>
    </dgm:pt>
    <dgm:pt modelId="{E32020A3-E15B-4724-A934-B9FB9DF724A5}" type="parTrans" cxnId="{2D206814-0C77-446D-B0BF-E8C4293F8628}">
      <dgm:prSet/>
      <dgm:spPr/>
      <dgm:t>
        <a:bodyPr/>
        <a:lstStyle/>
        <a:p>
          <a:endParaRPr lang="en-US"/>
        </a:p>
      </dgm:t>
    </dgm:pt>
    <dgm:pt modelId="{1FD3C88F-AB10-47BC-A753-7BD56621DFFA}" type="sibTrans" cxnId="{2D206814-0C77-446D-B0BF-E8C4293F8628}">
      <dgm:prSet/>
      <dgm:spPr/>
      <dgm:t>
        <a:bodyPr/>
        <a:lstStyle/>
        <a:p>
          <a:endParaRPr lang="en-US"/>
        </a:p>
      </dgm:t>
    </dgm:pt>
    <dgm:pt modelId="{995B8A32-8236-45C1-A32A-2E9C2342C6CD}">
      <dgm:prSet/>
      <dgm:spPr/>
      <dgm:t>
        <a:bodyPr/>
        <a:lstStyle/>
        <a:p>
          <a:r>
            <a:rPr lang="en-US"/>
            <a:t>Push</a:t>
          </a:r>
        </a:p>
      </dgm:t>
    </dgm:pt>
    <dgm:pt modelId="{D6BFDFBD-CFD9-4DC1-BFBC-5AFF43544A8F}" type="parTrans" cxnId="{B9F2185F-E731-4195-AFC1-4D474F302A92}">
      <dgm:prSet/>
      <dgm:spPr/>
      <dgm:t>
        <a:bodyPr/>
        <a:lstStyle/>
        <a:p>
          <a:endParaRPr lang="en-US"/>
        </a:p>
      </dgm:t>
    </dgm:pt>
    <dgm:pt modelId="{2028EA64-70E9-479E-A50A-AA613A133BE0}" type="sibTrans" cxnId="{B9F2185F-E731-4195-AFC1-4D474F302A92}">
      <dgm:prSet/>
      <dgm:spPr/>
      <dgm:t>
        <a:bodyPr/>
        <a:lstStyle/>
        <a:p>
          <a:endParaRPr lang="en-US"/>
        </a:p>
      </dgm:t>
    </dgm:pt>
    <dgm:pt modelId="{B5B65ABE-B1F8-476F-8C56-17F8309BB0A0}">
      <dgm:prSet/>
      <dgm:spPr/>
      <dgm:t>
        <a:bodyPr/>
        <a:lstStyle/>
        <a:p>
          <a:r>
            <a:rPr lang="en-US" dirty="0"/>
            <a:t>Push door open</a:t>
          </a:r>
        </a:p>
      </dgm:t>
    </dgm:pt>
    <dgm:pt modelId="{36C6F20F-1B18-4F50-B13B-73B80135AA02}" type="parTrans" cxnId="{A913E48A-3D6F-456B-82B8-43F32CC1FCC2}">
      <dgm:prSet/>
      <dgm:spPr/>
      <dgm:t>
        <a:bodyPr/>
        <a:lstStyle/>
        <a:p>
          <a:endParaRPr lang="en-US"/>
        </a:p>
      </dgm:t>
    </dgm:pt>
    <dgm:pt modelId="{3C8BDA4A-D150-49CF-9E16-66A6EC2202FC}" type="sibTrans" cxnId="{A913E48A-3D6F-456B-82B8-43F32CC1FCC2}">
      <dgm:prSet/>
      <dgm:spPr/>
      <dgm:t>
        <a:bodyPr/>
        <a:lstStyle/>
        <a:p>
          <a:endParaRPr lang="en-US"/>
        </a:p>
      </dgm:t>
    </dgm:pt>
    <dgm:pt modelId="{C830A4A2-4F86-4363-BD16-58FBEF71C0A4}">
      <dgm:prSet/>
      <dgm:spPr/>
      <dgm:t>
        <a:bodyPr/>
        <a:lstStyle/>
        <a:p>
          <a:r>
            <a:rPr lang="en-US" dirty="0"/>
            <a:t>Navigate</a:t>
          </a:r>
        </a:p>
      </dgm:t>
    </dgm:pt>
    <dgm:pt modelId="{2748AE7B-90FE-4663-B14D-20CE4BAD7A02}" type="parTrans" cxnId="{25C327D3-AB72-49BF-AC77-7B28FC5EA3E6}">
      <dgm:prSet/>
      <dgm:spPr/>
      <dgm:t>
        <a:bodyPr/>
        <a:lstStyle/>
        <a:p>
          <a:endParaRPr lang="en-US"/>
        </a:p>
      </dgm:t>
    </dgm:pt>
    <dgm:pt modelId="{641BEDED-E7E2-4D9C-A116-DE502774FC5F}" type="sibTrans" cxnId="{25C327D3-AB72-49BF-AC77-7B28FC5EA3E6}">
      <dgm:prSet/>
      <dgm:spPr/>
      <dgm:t>
        <a:bodyPr/>
        <a:lstStyle/>
        <a:p>
          <a:endParaRPr lang="en-US"/>
        </a:p>
      </dgm:t>
    </dgm:pt>
    <dgm:pt modelId="{03570BA9-6C6E-4CC0-9768-83AFB9D64D6D}">
      <dgm:prSet/>
      <dgm:spPr/>
      <dgm:t>
        <a:bodyPr/>
        <a:lstStyle/>
        <a:p>
          <a:r>
            <a:rPr lang="en-US" dirty="0"/>
            <a:t>Navigate through open doorway</a:t>
          </a:r>
        </a:p>
      </dgm:t>
    </dgm:pt>
    <dgm:pt modelId="{56DE07AE-41DF-4632-A549-3E232FAA09D1}" type="parTrans" cxnId="{AC16AE83-98CD-465F-9A9D-3DD9348D880A}">
      <dgm:prSet/>
      <dgm:spPr/>
      <dgm:t>
        <a:bodyPr/>
        <a:lstStyle/>
        <a:p>
          <a:endParaRPr lang="en-US"/>
        </a:p>
      </dgm:t>
    </dgm:pt>
    <dgm:pt modelId="{B50C8D32-B733-4D6C-ABCF-1CCA000A6D37}" type="sibTrans" cxnId="{AC16AE83-98CD-465F-9A9D-3DD9348D880A}">
      <dgm:prSet/>
      <dgm:spPr/>
      <dgm:t>
        <a:bodyPr/>
        <a:lstStyle/>
        <a:p>
          <a:endParaRPr lang="en-US"/>
        </a:p>
      </dgm:t>
    </dgm:pt>
    <dgm:pt modelId="{690A919B-09F8-4FDA-BB65-14E1F5DEC1A0}">
      <dgm:prSet/>
      <dgm:spPr/>
      <dgm:t>
        <a:bodyPr/>
        <a:lstStyle/>
        <a:p>
          <a:r>
            <a:rPr lang="en-US"/>
            <a:t>Drive</a:t>
          </a:r>
        </a:p>
      </dgm:t>
    </dgm:pt>
    <dgm:pt modelId="{A6306AB9-56B3-4FFB-9140-AC92A9D2E7A4}" type="parTrans" cxnId="{0242A518-4C5D-45C3-B03F-650FA9687FC9}">
      <dgm:prSet/>
      <dgm:spPr/>
      <dgm:t>
        <a:bodyPr/>
        <a:lstStyle/>
        <a:p>
          <a:endParaRPr lang="en-US"/>
        </a:p>
      </dgm:t>
    </dgm:pt>
    <dgm:pt modelId="{12970E4C-A7D4-468D-856A-B653E26AF1AD}" type="sibTrans" cxnId="{0242A518-4C5D-45C3-B03F-650FA9687FC9}">
      <dgm:prSet/>
      <dgm:spPr/>
      <dgm:t>
        <a:bodyPr/>
        <a:lstStyle/>
        <a:p>
          <a:endParaRPr lang="en-US"/>
        </a:p>
      </dgm:t>
    </dgm:pt>
    <dgm:pt modelId="{591A8F93-430D-44CC-B078-001C147A6CB3}">
      <dgm:prSet/>
      <dgm:spPr/>
      <dgm:t>
        <a:bodyPr/>
        <a:lstStyle/>
        <a:p>
          <a:r>
            <a:rPr lang="en-US" dirty="0"/>
            <a:t>Drive clear of closing door</a:t>
          </a:r>
        </a:p>
      </dgm:t>
    </dgm:pt>
    <dgm:pt modelId="{BE71B961-DBD3-42B6-8106-952CB8802F2E}" type="parTrans" cxnId="{293A5D68-9052-40A7-B7CE-E06DE81BFE7E}">
      <dgm:prSet/>
      <dgm:spPr/>
      <dgm:t>
        <a:bodyPr/>
        <a:lstStyle/>
        <a:p>
          <a:endParaRPr lang="en-US"/>
        </a:p>
      </dgm:t>
    </dgm:pt>
    <dgm:pt modelId="{1EBB298D-9910-461C-B2F2-1E88C65E060E}" type="sibTrans" cxnId="{293A5D68-9052-40A7-B7CE-E06DE81BFE7E}">
      <dgm:prSet/>
      <dgm:spPr/>
      <dgm:t>
        <a:bodyPr/>
        <a:lstStyle/>
        <a:p>
          <a:endParaRPr lang="en-US"/>
        </a:p>
      </dgm:t>
    </dgm:pt>
    <dgm:pt modelId="{4B5C3E1C-739E-48E7-AB5C-CF56A4008A1F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Collaborative Task</a:t>
          </a:r>
        </a:p>
      </dgm:t>
    </dgm:pt>
    <dgm:pt modelId="{9CF036E9-44E0-4D8F-8303-D0D9BD72A52A}" type="parTrans" cxnId="{F3473563-6784-4F59-AD33-4EA7C9483138}">
      <dgm:prSet/>
      <dgm:spPr/>
      <dgm:t>
        <a:bodyPr/>
        <a:lstStyle/>
        <a:p>
          <a:endParaRPr lang="en-US"/>
        </a:p>
      </dgm:t>
    </dgm:pt>
    <dgm:pt modelId="{AA407130-936B-472D-BD5F-6403D576DF1F}" type="sibTrans" cxnId="{F3473563-6784-4F59-AD33-4EA7C9483138}">
      <dgm:prSet/>
      <dgm:spPr/>
      <dgm:t>
        <a:bodyPr/>
        <a:lstStyle/>
        <a:p>
          <a:endParaRPr lang="en-US"/>
        </a:p>
      </dgm:t>
    </dgm:pt>
    <dgm:pt modelId="{25760E4A-5176-4E59-9947-24AC142CF0B8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User-Only Task</a:t>
          </a:r>
        </a:p>
      </dgm:t>
    </dgm:pt>
    <dgm:pt modelId="{E6F4B7F3-09C4-4A89-8ED5-ACBDBB91F561}" type="parTrans" cxnId="{B7C6492E-2178-40E8-94A0-3C0A6D34A06D}">
      <dgm:prSet/>
      <dgm:spPr/>
      <dgm:t>
        <a:bodyPr/>
        <a:lstStyle/>
        <a:p>
          <a:endParaRPr lang="en-US"/>
        </a:p>
      </dgm:t>
    </dgm:pt>
    <dgm:pt modelId="{BBF948F3-AB62-4CDB-9CE2-AC87966EECC9}" type="sibTrans" cxnId="{B7C6492E-2178-40E8-94A0-3C0A6D34A06D}">
      <dgm:prSet/>
      <dgm:spPr/>
      <dgm:t>
        <a:bodyPr/>
        <a:lstStyle/>
        <a:p>
          <a:endParaRPr lang="en-US"/>
        </a:p>
      </dgm:t>
    </dgm:pt>
    <dgm:pt modelId="{A60FE344-7896-481C-AB7D-06F80096B440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User-Only Task</a:t>
          </a:r>
        </a:p>
      </dgm:t>
    </dgm:pt>
    <dgm:pt modelId="{19465FD8-BC24-4B46-BB3D-8C174B5AD091}" type="parTrans" cxnId="{A4818759-C81A-406B-B0C7-0E863E29D148}">
      <dgm:prSet/>
      <dgm:spPr/>
      <dgm:t>
        <a:bodyPr/>
        <a:lstStyle/>
        <a:p>
          <a:endParaRPr lang="en-US"/>
        </a:p>
      </dgm:t>
    </dgm:pt>
    <dgm:pt modelId="{5047715E-5ECB-44BC-AAB8-FC6DEADDD581}" type="sibTrans" cxnId="{A4818759-C81A-406B-B0C7-0E863E29D148}">
      <dgm:prSet/>
      <dgm:spPr/>
      <dgm:t>
        <a:bodyPr/>
        <a:lstStyle/>
        <a:p>
          <a:endParaRPr lang="en-US"/>
        </a:p>
      </dgm:t>
    </dgm:pt>
    <dgm:pt modelId="{C2A33BA9-8479-4A71-9197-32356F99C34A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Autonomous Task</a:t>
          </a:r>
        </a:p>
      </dgm:t>
    </dgm:pt>
    <dgm:pt modelId="{BF3674D3-2083-4C0F-860B-CA98E8F7B4C8}" type="parTrans" cxnId="{ACF7CC66-7A08-431F-90DB-4B3F0F63EF3B}">
      <dgm:prSet/>
      <dgm:spPr/>
      <dgm:t>
        <a:bodyPr/>
        <a:lstStyle/>
        <a:p>
          <a:endParaRPr lang="en-US"/>
        </a:p>
      </dgm:t>
    </dgm:pt>
    <dgm:pt modelId="{D3D00AC4-41A4-41E9-A3F5-79839C39C6D6}" type="sibTrans" cxnId="{ACF7CC66-7A08-431F-90DB-4B3F0F63EF3B}">
      <dgm:prSet/>
      <dgm:spPr/>
      <dgm:t>
        <a:bodyPr/>
        <a:lstStyle/>
        <a:p>
          <a:endParaRPr lang="en-US"/>
        </a:p>
      </dgm:t>
    </dgm:pt>
    <dgm:pt modelId="{E001C863-898E-4A85-B6ED-4177E37482CC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Collaborative Task</a:t>
          </a:r>
        </a:p>
      </dgm:t>
    </dgm:pt>
    <dgm:pt modelId="{3FC345FE-9FB6-47D3-BD13-18F6E426D757}" type="parTrans" cxnId="{4850BBDF-DEF9-465B-9555-F38BB11AEA6C}">
      <dgm:prSet/>
      <dgm:spPr/>
      <dgm:t>
        <a:bodyPr/>
        <a:lstStyle/>
        <a:p>
          <a:endParaRPr lang="en-US"/>
        </a:p>
      </dgm:t>
    </dgm:pt>
    <dgm:pt modelId="{C3B876A6-0FD0-4E88-96FA-738257578FFA}" type="sibTrans" cxnId="{4850BBDF-DEF9-465B-9555-F38BB11AEA6C}">
      <dgm:prSet/>
      <dgm:spPr/>
      <dgm:t>
        <a:bodyPr/>
        <a:lstStyle/>
        <a:p>
          <a:endParaRPr lang="en-US"/>
        </a:p>
      </dgm:t>
    </dgm:pt>
    <dgm:pt modelId="{705CEAF7-9A66-4AED-946B-3BB6339E33E2}" type="pres">
      <dgm:prSet presAssocID="{1693917D-BAA7-4CA8-809E-C0B3257AFBDC}" presName="Name0" presStyleCnt="0">
        <dgm:presLayoutVars>
          <dgm:dir/>
          <dgm:animLvl val="lvl"/>
          <dgm:resizeHandles val="exact"/>
        </dgm:presLayoutVars>
      </dgm:prSet>
      <dgm:spPr/>
    </dgm:pt>
    <dgm:pt modelId="{97BF75D0-5C3D-4131-B6FB-B8623C0890C8}" type="pres">
      <dgm:prSet presAssocID="{690A919B-09F8-4FDA-BB65-14E1F5DEC1A0}" presName="boxAndChildren" presStyleCnt="0"/>
      <dgm:spPr/>
    </dgm:pt>
    <dgm:pt modelId="{3DB72662-1C9F-4962-B4D0-3754414227CC}" type="pres">
      <dgm:prSet presAssocID="{690A919B-09F8-4FDA-BB65-14E1F5DEC1A0}" presName="parentTextBox" presStyleLbl="alignNode1" presStyleIdx="0" presStyleCnt="5"/>
      <dgm:spPr/>
    </dgm:pt>
    <dgm:pt modelId="{0DCD99A8-C8F7-478F-BC77-18D8D392AB1A}" type="pres">
      <dgm:prSet presAssocID="{690A919B-09F8-4FDA-BB65-14E1F5DEC1A0}" presName="descendantBox" presStyleLbl="bgAccFollowNode1" presStyleIdx="0" presStyleCnt="5"/>
      <dgm:spPr/>
    </dgm:pt>
    <dgm:pt modelId="{0E1964D6-8AB4-440C-B361-1534BB34A37D}" type="pres">
      <dgm:prSet presAssocID="{641BEDED-E7E2-4D9C-A116-DE502774FC5F}" presName="sp" presStyleCnt="0"/>
      <dgm:spPr/>
    </dgm:pt>
    <dgm:pt modelId="{67DCD9DC-2667-4E6A-BDE3-8C2A0911F60D}" type="pres">
      <dgm:prSet presAssocID="{C830A4A2-4F86-4363-BD16-58FBEF71C0A4}" presName="arrowAndChildren" presStyleCnt="0"/>
      <dgm:spPr/>
    </dgm:pt>
    <dgm:pt modelId="{86FBE549-B824-4E14-B1BD-53E2D610CE1D}" type="pres">
      <dgm:prSet presAssocID="{C830A4A2-4F86-4363-BD16-58FBEF71C0A4}" presName="parentTextArrow" presStyleLbl="node1" presStyleIdx="0" presStyleCnt="0"/>
      <dgm:spPr/>
    </dgm:pt>
    <dgm:pt modelId="{B37D27C6-C579-4D97-BBDE-D5DD4D465476}" type="pres">
      <dgm:prSet presAssocID="{C830A4A2-4F86-4363-BD16-58FBEF71C0A4}" presName="arrow" presStyleLbl="alignNode1" presStyleIdx="1" presStyleCnt="5"/>
      <dgm:spPr/>
    </dgm:pt>
    <dgm:pt modelId="{C6E13E25-09AA-474D-917C-1188DEABE26F}" type="pres">
      <dgm:prSet presAssocID="{C830A4A2-4F86-4363-BD16-58FBEF71C0A4}" presName="descendantArrow" presStyleLbl="bgAccFollowNode1" presStyleIdx="1" presStyleCnt="5"/>
      <dgm:spPr/>
    </dgm:pt>
    <dgm:pt modelId="{D9EEE728-98BB-477A-AFCA-54CF0346B1C8}" type="pres">
      <dgm:prSet presAssocID="{2028EA64-70E9-479E-A50A-AA613A133BE0}" presName="sp" presStyleCnt="0"/>
      <dgm:spPr/>
    </dgm:pt>
    <dgm:pt modelId="{FB80CF69-1EB9-49B5-A85D-696BDA48E7DF}" type="pres">
      <dgm:prSet presAssocID="{995B8A32-8236-45C1-A32A-2E9C2342C6CD}" presName="arrowAndChildren" presStyleCnt="0"/>
      <dgm:spPr/>
    </dgm:pt>
    <dgm:pt modelId="{E4A030C7-0611-48F6-9074-4B075E36343C}" type="pres">
      <dgm:prSet presAssocID="{995B8A32-8236-45C1-A32A-2E9C2342C6CD}" presName="parentTextArrow" presStyleLbl="node1" presStyleIdx="0" presStyleCnt="0"/>
      <dgm:spPr/>
    </dgm:pt>
    <dgm:pt modelId="{B267FEC4-10FC-4738-9A18-C0B879FF6EAE}" type="pres">
      <dgm:prSet presAssocID="{995B8A32-8236-45C1-A32A-2E9C2342C6CD}" presName="arrow" presStyleLbl="alignNode1" presStyleIdx="2" presStyleCnt="5"/>
      <dgm:spPr/>
    </dgm:pt>
    <dgm:pt modelId="{4132C27E-3728-4FC0-80AA-A7967F81622E}" type="pres">
      <dgm:prSet presAssocID="{995B8A32-8236-45C1-A32A-2E9C2342C6CD}" presName="descendantArrow" presStyleLbl="bgAccFollowNode1" presStyleIdx="2" presStyleCnt="5"/>
      <dgm:spPr/>
    </dgm:pt>
    <dgm:pt modelId="{736CD0B2-D14B-445E-B220-ED96B6CFE418}" type="pres">
      <dgm:prSet presAssocID="{EEA82D78-A10C-492F-BE77-E5AAC7EA45CE}" presName="sp" presStyleCnt="0"/>
      <dgm:spPr/>
    </dgm:pt>
    <dgm:pt modelId="{ACDEBA53-12D8-4755-8A21-2E4F88DEF9F0}" type="pres">
      <dgm:prSet presAssocID="{D713EE31-2F7F-4305-9EFE-10245286515F}" presName="arrowAndChildren" presStyleCnt="0"/>
      <dgm:spPr/>
    </dgm:pt>
    <dgm:pt modelId="{84F46C51-7C9C-43C6-A7E1-58A874D49596}" type="pres">
      <dgm:prSet presAssocID="{D713EE31-2F7F-4305-9EFE-10245286515F}" presName="parentTextArrow" presStyleLbl="node1" presStyleIdx="0" presStyleCnt="0"/>
      <dgm:spPr/>
    </dgm:pt>
    <dgm:pt modelId="{BEBC1192-A924-4A59-B13C-2892A1E0A259}" type="pres">
      <dgm:prSet presAssocID="{D713EE31-2F7F-4305-9EFE-10245286515F}" presName="arrow" presStyleLbl="alignNode1" presStyleIdx="3" presStyleCnt="5"/>
      <dgm:spPr/>
    </dgm:pt>
    <dgm:pt modelId="{DB39E73A-377F-418D-BF70-2C8727FCAC08}" type="pres">
      <dgm:prSet presAssocID="{D713EE31-2F7F-4305-9EFE-10245286515F}" presName="descendantArrow" presStyleLbl="bgAccFollowNode1" presStyleIdx="3" presStyleCnt="5"/>
      <dgm:spPr/>
    </dgm:pt>
    <dgm:pt modelId="{82790600-B4A7-4080-B3D0-959448984AAD}" type="pres">
      <dgm:prSet presAssocID="{A34701A0-92F4-4539-B379-62719EC50697}" presName="sp" presStyleCnt="0"/>
      <dgm:spPr/>
    </dgm:pt>
    <dgm:pt modelId="{90815CCA-5B59-4A3F-B113-13A3E4D8BA2C}" type="pres">
      <dgm:prSet presAssocID="{83F030FE-EE57-47B1-B5C5-13E16547F4EF}" presName="arrowAndChildren" presStyleCnt="0"/>
      <dgm:spPr/>
    </dgm:pt>
    <dgm:pt modelId="{B0FEAEB5-7631-46D4-95D9-33AC37449324}" type="pres">
      <dgm:prSet presAssocID="{83F030FE-EE57-47B1-B5C5-13E16547F4EF}" presName="parentTextArrow" presStyleLbl="node1" presStyleIdx="0" presStyleCnt="0"/>
      <dgm:spPr/>
    </dgm:pt>
    <dgm:pt modelId="{B9ACD9E2-41BA-4351-899A-2A5D155AF926}" type="pres">
      <dgm:prSet presAssocID="{83F030FE-EE57-47B1-B5C5-13E16547F4EF}" presName="arrow" presStyleLbl="alignNode1" presStyleIdx="4" presStyleCnt="5"/>
      <dgm:spPr/>
    </dgm:pt>
    <dgm:pt modelId="{3245043B-EAF5-4046-8DAE-8F7B1D1698CC}" type="pres">
      <dgm:prSet presAssocID="{83F030FE-EE57-47B1-B5C5-13E16547F4EF}" presName="descendantArrow" presStyleLbl="bgAccFollowNode1" presStyleIdx="4" presStyleCnt="5"/>
      <dgm:spPr/>
    </dgm:pt>
  </dgm:ptLst>
  <dgm:cxnLst>
    <dgm:cxn modelId="{DAA6FC07-BDE2-4C4B-B863-3509BE93DCFD}" type="presOf" srcId="{C2A33BA9-8479-4A71-9197-32356F99C34A}" destId="{C6E13E25-09AA-474D-917C-1188DEABE26F}" srcOrd="0" destOrd="1" presId="urn:microsoft.com/office/officeart/2016/7/layout/VerticalDownArrowProcess"/>
    <dgm:cxn modelId="{1E99FD10-05E8-4106-800B-DCDD9824F678}" type="presOf" srcId="{D713EE31-2F7F-4305-9EFE-10245286515F}" destId="{BEBC1192-A924-4A59-B13C-2892A1E0A259}" srcOrd="1" destOrd="0" presId="urn:microsoft.com/office/officeart/2016/7/layout/VerticalDownArrowProcess"/>
    <dgm:cxn modelId="{2D206814-0C77-446D-B0BF-E8C4293F8628}" srcId="{D713EE31-2F7F-4305-9EFE-10245286515F}" destId="{382446E8-8D40-4C49-9366-B8ABC7D0F00E}" srcOrd="0" destOrd="0" parTransId="{E32020A3-E15B-4724-A934-B9FB9DF724A5}" sibTransId="{1FD3C88F-AB10-47BC-A753-7BD56621DFFA}"/>
    <dgm:cxn modelId="{0242A518-4C5D-45C3-B03F-650FA9687FC9}" srcId="{1693917D-BAA7-4CA8-809E-C0B3257AFBDC}" destId="{690A919B-09F8-4FDA-BB65-14E1F5DEC1A0}" srcOrd="4" destOrd="0" parTransId="{A6306AB9-56B3-4FFB-9140-AC92A9D2E7A4}" sibTransId="{12970E4C-A7D4-468D-856A-B653E26AF1AD}"/>
    <dgm:cxn modelId="{DA9FDC1C-8F6F-4200-9D97-1D0253B3128F}" type="presOf" srcId="{A60FE344-7896-481C-AB7D-06F80096B440}" destId="{4132C27E-3728-4FC0-80AA-A7967F81622E}" srcOrd="0" destOrd="1" presId="urn:microsoft.com/office/officeart/2016/7/layout/VerticalDownArrowProcess"/>
    <dgm:cxn modelId="{CDADBF22-BEBE-4702-9487-A66E423CBE39}" type="presOf" srcId="{382446E8-8D40-4C49-9366-B8ABC7D0F00E}" destId="{DB39E73A-377F-418D-BF70-2C8727FCAC08}" srcOrd="0" destOrd="0" presId="urn:microsoft.com/office/officeart/2016/7/layout/VerticalDownArrowProcess"/>
    <dgm:cxn modelId="{F01FF32B-A7CD-493C-A3A2-0F0278AC68F4}" type="presOf" srcId="{E001C863-898E-4A85-B6ED-4177E37482CC}" destId="{0DCD99A8-C8F7-478F-BC77-18D8D392AB1A}" srcOrd="0" destOrd="1" presId="urn:microsoft.com/office/officeart/2016/7/layout/VerticalDownArrowProcess"/>
    <dgm:cxn modelId="{71907D2D-D2C7-4A74-B73A-032444FDE9A6}" type="presOf" srcId="{1693917D-BAA7-4CA8-809E-C0B3257AFBDC}" destId="{705CEAF7-9A66-4AED-946B-3BB6339E33E2}" srcOrd="0" destOrd="0" presId="urn:microsoft.com/office/officeart/2016/7/layout/VerticalDownArrowProcess"/>
    <dgm:cxn modelId="{B7C6492E-2178-40E8-94A0-3C0A6D34A06D}" srcId="{D713EE31-2F7F-4305-9EFE-10245286515F}" destId="{25760E4A-5176-4E59-9947-24AC142CF0B8}" srcOrd="1" destOrd="0" parTransId="{E6F4B7F3-09C4-4A89-8ED5-ACBDBB91F561}" sibTransId="{BBF948F3-AB62-4CDB-9CE2-AC87966EECC9}"/>
    <dgm:cxn modelId="{B9F2185F-E731-4195-AFC1-4D474F302A92}" srcId="{1693917D-BAA7-4CA8-809E-C0B3257AFBDC}" destId="{995B8A32-8236-45C1-A32A-2E9C2342C6CD}" srcOrd="2" destOrd="0" parTransId="{D6BFDFBD-CFD9-4DC1-BFBC-5AFF43544A8F}" sibTransId="{2028EA64-70E9-479E-A50A-AA613A133BE0}"/>
    <dgm:cxn modelId="{F3473563-6784-4F59-AD33-4EA7C9483138}" srcId="{83F030FE-EE57-47B1-B5C5-13E16547F4EF}" destId="{4B5C3E1C-739E-48E7-AB5C-CF56A4008A1F}" srcOrd="1" destOrd="0" parTransId="{9CF036E9-44E0-4D8F-8303-D0D9BD72A52A}" sibTransId="{AA407130-936B-472D-BD5F-6403D576DF1F}"/>
    <dgm:cxn modelId="{ACF7CC66-7A08-431F-90DB-4B3F0F63EF3B}" srcId="{C830A4A2-4F86-4363-BD16-58FBEF71C0A4}" destId="{C2A33BA9-8479-4A71-9197-32356F99C34A}" srcOrd="1" destOrd="0" parTransId="{BF3674D3-2083-4C0F-860B-CA98E8F7B4C8}" sibTransId="{D3D00AC4-41A4-41E9-A3F5-79839C39C6D6}"/>
    <dgm:cxn modelId="{F737EE47-49D0-4CE7-BF88-94FF725506BA}" srcId="{1693917D-BAA7-4CA8-809E-C0B3257AFBDC}" destId="{83F030FE-EE57-47B1-B5C5-13E16547F4EF}" srcOrd="0" destOrd="0" parTransId="{DB13661B-FBBD-4FB2-A3DC-74CD141DD3B9}" sibTransId="{A34701A0-92F4-4539-B379-62719EC50697}"/>
    <dgm:cxn modelId="{293A5D68-9052-40A7-B7CE-E06DE81BFE7E}" srcId="{690A919B-09F8-4FDA-BB65-14E1F5DEC1A0}" destId="{591A8F93-430D-44CC-B078-001C147A6CB3}" srcOrd="0" destOrd="0" parTransId="{BE71B961-DBD3-42B6-8106-952CB8802F2E}" sibTransId="{1EBB298D-9910-461C-B2F2-1E88C65E060E}"/>
    <dgm:cxn modelId="{809E9B6F-C3C8-48F4-B8BF-0BD2CBE3E27A}" type="presOf" srcId="{995B8A32-8236-45C1-A32A-2E9C2342C6CD}" destId="{E4A030C7-0611-48F6-9074-4B075E36343C}" srcOrd="0" destOrd="0" presId="urn:microsoft.com/office/officeart/2016/7/layout/VerticalDownArrowProcess"/>
    <dgm:cxn modelId="{2AE65B50-96EE-4EE3-A12E-857562350945}" type="presOf" srcId="{4B5C3E1C-739E-48E7-AB5C-CF56A4008A1F}" destId="{3245043B-EAF5-4046-8DAE-8F7B1D1698CC}" srcOrd="0" destOrd="1" presId="urn:microsoft.com/office/officeart/2016/7/layout/VerticalDownArrowProcess"/>
    <dgm:cxn modelId="{B01DAB70-B9F6-40D2-943E-A36D69BA3659}" type="presOf" srcId="{83F030FE-EE57-47B1-B5C5-13E16547F4EF}" destId="{B9ACD9E2-41BA-4351-899A-2A5D155AF926}" srcOrd="1" destOrd="0" presId="urn:microsoft.com/office/officeart/2016/7/layout/VerticalDownArrowProcess"/>
    <dgm:cxn modelId="{7CCD1377-25CF-484B-B660-032FD1F5523A}" type="presOf" srcId="{995B8A32-8236-45C1-A32A-2E9C2342C6CD}" destId="{B267FEC4-10FC-4738-9A18-C0B879FF6EAE}" srcOrd="1" destOrd="0" presId="urn:microsoft.com/office/officeart/2016/7/layout/VerticalDownArrowProcess"/>
    <dgm:cxn modelId="{0A9D9477-3308-41A8-A25E-D5F19AAF0F32}" type="presOf" srcId="{C830A4A2-4F86-4363-BD16-58FBEF71C0A4}" destId="{86FBE549-B824-4E14-B1BD-53E2D610CE1D}" srcOrd="0" destOrd="0" presId="urn:microsoft.com/office/officeart/2016/7/layout/VerticalDownArrowProcess"/>
    <dgm:cxn modelId="{4CDC9557-7A80-4A4A-A0B5-F238769B5777}" type="presOf" srcId="{83F030FE-EE57-47B1-B5C5-13E16547F4EF}" destId="{B0FEAEB5-7631-46D4-95D9-33AC37449324}" srcOrd="0" destOrd="0" presId="urn:microsoft.com/office/officeart/2016/7/layout/VerticalDownArrowProcess"/>
    <dgm:cxn modelId="{A4818759-C81A-406B-B0C7-0E863E29D148}" srcId="{995B8A32-8236-45C1-A32A-2E9C2342C6CD}" destId="{A60FE344-7896-481C-AB7D-06F80096B440}" srcOrd="1" destOrd="0" parTransId="{19465FD8-BC24-4B46-BB3D-8C174B5AD091}" sibTransId="{5047715E-5ECB-44BC-AAB8-FC6DEADDD581}"/>
    <dgm:cxn modelId="{1A63C57B-666A-4CC3-9C8E-AF44A946624D}" type="presOf" srcId="{C830A4A2-4F86-4363-BD16-58FBEF71C0A4}" destId="{B37D27C6-C579-4D97-BBDE-D5DD4D465476}" srcOrd="1" destOrd="0" presId="urn:microsoft.com/office/officeart/2016/7/layout/VerticalDownArrowProcess"/>
    <dgm:cxn modelId="{B507B97C-3D6E-40DE-BB45-AAFC6A846797}" type="presOf" srcId="{690A919B-09F8-4FDA-BB65-14E1F5DEC1A0}" destId="{3DB72662-1C9F-4962-B4D0-3754414227CC}" srcOrd="0" destOrd="0" presId="urn:microsoft.com/office/officeart/2016/7/layout/VerticalDownArrowProcess"/>
    <dgm:cxn modelId="{AC16AE83-98CD-465F-9A9D-3DD9348D880A}" srcId="{C830A4A2-4F86-4363-BD16-58FBEF71C0A4}" destId="{03570BA9-6C6E-4CC0-9768-83AFB9D64D6D}" srcOrd="0" destOrd="0" parTransId="{56DE07AE-41DF-4632-A549-3E232FAA09D1}" sibTransId="{B50C8D32-B733-4D6C-ABCF-1CCA000A6D37}"/>
    <dgm:cxn modelId="{A913E48A-3D6F-456B-82B8-43F32CC1FCC2}" srcId="{995B8A32-8236-45C1-A32A-2E9C2342C6CD}" destId="{B5B65ABE-B1F8-476F-8C56-17F8309BB0A0}" srcOrd="0" destOrd="0" parTransId="{36C6F20F-1B18-4F50-B13B-73B80135AA02}" sibTransId="{3C8BDA4A-D150-49CF-9E16-66A6EC2202FC}"/>
    <dgm:cxn modelId="{8DFBE58A-3259-43F2-B174-77425DB4BAB2}" type="presOf" srcId="{B5B65ABE-B1F8-476F-8C56-17F8309BB0A0}" destId="{4132C27E-3728-4FC0-80AA-A7967F81622E}" srcOrd="0" destOrd="0" presId="urn:microsoft.com/office/officeart/2016/7/layout/VerticalDownArrowProcess"/>
    <dgm:cxn modelId="{ED48069B-D48E-4A37-8560-C67FC662255E}" type="presOf" srcId="{DDABD882-2F42-4C52-AF9D-456DFD72AEAC}" destId="{3245043B-EAF5-4046-8DAE-8F7B1D1698CC}" srcOrd="0" destOrd="0" presId="urn:microsoft.com/office/officeart/2016/7/layout/VerticalDownArrowProcess"/>
    <dgm:cxn modelId="{D996BFAA-65DB-4145-BDF6-86FEF9D21B3D}" type="presOf" srcId="{25760E4A-5176-4E59-9947-24AC142CF0B8}" destId="{DB39E73A-377F-418D-BF70-2C8727FCAC08}" srcOrd="0" destOrd="1" presId="urn:microsoft.com/office/officeart/2016/7/layout/VerticalDownArrowProcess"/>
    <dgm:cxn modelId="{DC1257B6-EADC-43BD-8C97-55E6EA1F5F18}" type="presOf" srcId="{D713EE31-2F7F-4305-9EFE-10245286515F}" destId="{84F46C51-7C9C-43C6-A7E1-58A874D49596}" srcOrd="0" destOrd="0" presId="urn:microsoft.com/office/officeart/2016/7/layout/VerticalDownArrowProcess"/>
    <dgm:cxn modelId="{25C327D3-AB72-49BF-AC77-7B28FC5EA3E6}" srcId="{1693917D-BAA7-4CA8-809E-C0B3257AFBDC}" destId="{C830A4A2-4F86-4363-BD16-58FBEF71C0A4}" srcOrd="3" destOrd="0" parTransId="{2748AE7B-90FE-4663-B14D-20CE4BAD7A02}" sibTransId="{641BEDED-E7E2-4D9C-A116-DE502774FC5F}"/>
    <dgm:cxn modelId="{1D10D2D7-9AF2-4CC6-BA03-DECD987CB885}" srcId="{83F030FE-EE57-47B1-B5C5-13E16547F4EF}" destId="{DDABD882-2F42-4C52-AF9D-456DFD72AEAC}" srcOrd="0" destOrd="0" parTransId="{09EBAB31-84B7-45C2-805D-40CB1CD06C74}" sibTransId="{633D11DD-1BA9-4F2E-B476-B92394DDB60E}"/>
    <dgm:cxn modelId="{885C4FDD-E669-4D19-9AF5-1187AF746EC8}" srcId="{1693917D-BAA7-4CA8-809E-C0B3257AFBDC}" destId="{D713EE31-2F7F-4305-9EFE-10245286515F}" srcOrd="1" destOrd="0" parTransId="{008F17FB-7BA1-4539-B96D-301A44F702EB}" sibTransId="{EEA82D78-A10C-492F-BE77-E5AAC7EA45CE}"/>
    <dgm:cxn modelId="{4850BBDF-DEF9-465B-9555-F38BB11AEA6C}" srcId="{690A919B-09F8-4FDA-BB65-14E1F5DEC1A0}" destId="{E001C863-898E-4A85-B6ED-4177E37482CC}" srcOrd="1" destOrd="0" parTransId="{3FC345FE-9FB6-47D3-BD13-18F6E426D757}" sibTransId="{C3B876A6-0FD0-4E88-96FA-738257578FFA}"/>
    <dgm:cxn modelId="{288813F3-D8AF-411A-B0C0-9B353E233D0B}" type="presOf" srcId="{591A8F93-430D-44CC-B078-001C147A6CB3}" destId="{0DCD99A8-C8F7-478F-BC77-18D8D392AB1A}" srcOrd="0" destOrd="0" presId="urn:microsoft.com/office/officeart/2016/7/layout/VerticalDownArrowProcess"/>
    <dgm:cxn modelId="{A89921F7-0840-4638-9769-E3CAAB5D9E08}" type="presOf" srcId="{03570BA9-6C6E-4CC0-9768-83AFB9D64D6D}" destId="{C6E13E25-09AA-474D-917C-1188DEABE26F}" srcOrd="0" destOrd="0" presId="urn:microsoft.com/office/officeart/2016/7/layout/VerticalDownArrowProcess"/>
    <dgm:cxn modelId="{BDE20C59-695A-42AA-9F27-6955C82E1783}" type="presParOf" srcId="{705CEAF7-9A66-4AED-946B-3BB6339E33E2}" destId="{97BF75D0-5C3D-4131-B6FB-B8623C0890C8}" srcOrd="0" destOrd="0" presId="urn:microsoft.com/office/officeart/2016/7/layout/VerticalDownArrowProcess"/>
    <dgm:cxn modelId="{20F99635-68F3-4596-89F7-1840FB319154}" type="presParOf" srcId="{97BF75D0-5C3D-4131-B6FB-B8623C0890C8}" destId="{3DB72662-1C9F-4962-B4D0-3754414227CC}" srcOrd="0" destOrd="0" presId="urn:microsoft.com/office/officeart/2016/7/layout/VerticalDownArrowProcess"/>
    <dgm:cxn modelId="{EF821D45-AF45-487B-A354-FB06B8141061}" type="presParOf" srcId="{97BF75D0-5C3D-4131-B6FB-B8623C0890C8}" destId="{0DCD99A8-C8F7-478F-BC77-18D8D392AB1A}" srcOrd="1" destOrd="0" presId="urn:microsoft.com/office/officeart/2016/7/layout/VerticalDownArrowProcess"/>
    <dgm:cxn modelId="{B653F249-DA51-4962-B9B7-1A6A81B1A447}" type="presParOf" srcId="{705CEAF7-9A66-4AED-946B-3BB6339E33E2}" destId="{0E1964D6-8AB4-440C-B361-1534BB34A37D}" srcOrd="1" destOrd="0" presId="urn:microsoft.com/office/officeart/2016/7/layout/VerticalDownArrowProcess"/>
    <dgm:cxn modelId="{C6104FC6-B757-4AA4-A4A6-727EF6485FB8}" type="presParOf" srcId="{705CEAF7-9A66-4AED-946B-3BB6339E33E2}" destId="{67DCD9DC-2667-4E6A-BDE3-8C2A0911F60D}" srcOrd="2" destOrd="0" presId="urn:microsoft.com/office/officeart/2016/7/layout/VerticalDownArrowProcess"/>
    <dgm:cxn modelId="{A132F80F-86A3-4249-86C3-CA24807B6750}" type="presParOf" srcId="{67DCD9DC-2667-4E6A-BDE3-8C2A0911F60D}" destId="{86FBE549-B824-4E14-B1BD-53E2D610CE1D}" srcOrd="0" destOrd="0" presId="urn:microsoft.com/office/officeart/2016/7/layout/VerticalDownArrowProcess"/>
    <dgm:cxn modelId="{357C726D-08E2-48F5-8BF3-8E351B0F570B}" type="presParOf" srcId="{67DCD9DC-2667-4E6A-BDE3-8C2A0911F60D}" destId="{B37D27C6-C579-4D97-BBDE-D5DD4D465476}" srcOrd="1" destOrd="0" presId="urn:microsoft.com/office/officeart/2016/7/layout/VerticalDownArrowProcess"/>
    <dgm:cxn modelId="{F1B72137-A6E0-4BAC-9565-796E5B5D7910}" type="presParOf" srcId="{67DCD9DC-2667-4E6A-BDE3-8C2A0911F60D}" destId="{C6E13E25-09AA-474D-917C-1188DEABE26F}" srcOrd="2" destOrd="0" presId="urn:microsoft.com/office/officeart/2016/7/layout/VerticalDownArrowProcess"/>
    <dgm:cxn modelId="{1496A875-A1EE-42D0-A43B-CE8655F3F698}" type="presParOf" srcId="{705CEAF7-9A66-4AED-946B-3BB6339E33E2}" destId="{D9EEE728-98BB-477A-AFCA-54CF0346B1C8}" srcOrd="3" destOrd="0" presId="urn:microsoft.com/office/officeart/2016/7/layout/VerticalDownArrowProcess"/>
    <dgm:cxn modelId="{DB85A0B8-66E5-40DA-B38A-A2EC347C558B}" type="presParOf" srcId="{705CEAF7-9A66-4AED-946B-3BB6339E33E2}" destId="{FB80CF69-1EB9-49B5-A85D-696BDA48E7DF}" srcOrd="4" destOrd="0" presId="urn:microsoft.com/office/officeart/2016/7/layout/VerticalDownArrowProcess"/>
    <dgm:cxn modelId="{6B4185EA-82CC-4F37-904E-84FCF707E417}" type="presParOf" srcId="{FB80CF69-1EB9-49B5-A85D-696BDA48E7DF}" destId="{E4A030C7-0611-48F6-9074-4B075E36343C}" srcOrd="0" destOrd="0" presId="urn:microsoft.com/office/officeart/2016/7/layout/VerticalDownArrowProcess"/>
    <dgm:cxn modelId="{D942CA29-5B81-4D7B-B0A0-44A26CFCC8C4}" type="presParOf" srcId="{FB80CF69-1EB9-49B5-A85D-696BDA48E7DF}" destId="{B267FEC4-10FC-4738-9A18-C0B879FF6EAE}" srcOrd="1" destOrd="0" presId="urn:microsoft.com/office/officeart/2016/7/layout/VerticalDownArrowProcess"/>
    <dgm:cxn modelId="{875D4E8A-B9DF-49FF-BE99-58ACF6D4C9D4}" type="presParOf" srcId="{FB80CF69-1EB9-49B5-A85D-696BDA48E7DF}" destId="{4132C27E-3728-4FC0-80AA-A7967F81622E}" srcOrd="2" destOrd="0" presId="urn:microsoft.com/office/officeart/2016/7/layout/VerticalDownArrowProcess"/>
    <dgm:cxn modelId="{B4B60246-6C75-4E0F-A5D8-964BD1CDF673}" type="presParOf" srcId="{705CEAF7-9A66-4AED-946B-3BB6339E33E2}" destId="{736CD0B2-D14B-445E-B220-ED96B6CFE418}" srcOrd="5" destOrd="0" presId="urn:microsoft.com/office/officeart/2016/7/layout/VerticalDownArrowProcess"/>
    <dgm:cxn modelId="{98C92A98-D870-464D-B24A-AC9DE3040DB9}" type="presParOf" srcId="{705CEAF7-9A66-4AED-946B-3BB6339E33E2}" destId="{ACDEBA53-12D8-4755-8A21-2E4F88DEF9F0}" srcOrd="6" destOrd="0" presId="urn:microsoft.com/office/officeart/2016/7/layout/VerticalDownArrowProcess"/>
    <dgm:cxn modelId="{8B6A3C7B-1A5B-4782-B6D9-7A5A9C279F17}" type="presParOf" srcId="{ACDEBA53-12D8-4755-8A21-2E4F88DEF9F0}" destId="{84F46C51-7C9C-43C6-A7E1-58A874D49596}" srcOrd="0" destOrd="0" presId="urn:microsoft.com/office/officeart/2016/7/layout/VerticalDownArrowProcess"/>
    <dgm:cxn modelId="{86CFE7D7-9D38-47F4-869B-410AC4312A4D}" type="presParOf" srcId="{ACDEBA53-12D8-4755-8A21-2E4F88DEF9F0}" destId="{BEBC1192-A924-4A59-B13C-2892A1E0A259}" srcOrd="1" destOrd="0" presId="urn:microsoft.com/office/officeart/2016/7/layout/VerticalDownArrowProcess"/>
    <dgm:cxn modelId="{D4CEBF23-5B1D-4E63-A577-C5BCC021A1AA}" type="presParOf" srcId="{ACDEBA53-12D8-4755-8A21-2E4F88DEF9F0}" destId="{DB39E73A-377F-418D-BF70-2C8727FCAC08}" srcOrd="2" destOrd="0" presId="urn:microsoft.com/office/officeart/2016/7/layout/VerticalDownArrowProcess"/>
    <dgm:cxn modelId="{2722467E-7112-4484-8C96-216F5250DABA}" type="presParOf" srcId="{705CEAF7-9A66-4AED-946B-3BB6339E33E2}" destId="{82790600-B4A7-4080-B3D0-959448984AAD}" srcOrd="7" destOrd="0" presId="urn:microsoft.com/office/officeart/2016/7/layout/VerticalDownArrowProcess"/>
    <dgm:cxn modelId="{9A6D7C03-3E82-4D72-82FD-5AC899EA2800}" type="presParOf" srcId="{705CEAF7-9A66-4AED-946B-3BB6339E33E2}" destId="{90815CCA-5B59-4A3F-B113-13A3E4D8BA2C}" srcOrd="8" destOrd="0" presId="urn:microsoft.com/office/officeart/2016/7/layout/VerticalDownArrowProcess"/>
    <dgm:cxn modelId="{97737E6B-862E-4600-8BD5-14CA5B1F0686}" type="presParOf" srcId="{90815CCA-5B59-4A3F-B113-13A3E4D8BA2C}" destId="{B0FEAEB5-7631-46D4-95D9-33AC37449324}" srcOrd="0" destOrd="0" presId="urn:microsoft.com/office/officeart/2016/7/layout/VerticalDownArrowProcess"/>
    <dgm:cxn modelId="{91294046-2033-4136-A306-D256CACE0283}" type="presParOf" srcId="{90815CCA-5B59-4A3F-B113-13A3E4D8BA2C}" destId="{B9ACD9E2-41BA-4351-899A-2A5D155AF926}" srcOrd="1" destOrd="0" presId="urn:microsoft.com/office/officeart/2016/7/layout/VerticalDownArrowProcess"/>
    <dgm:cxn modelId="{3445681C-71BA-4C03-8507-D7729B021E14}" type="presParOf" srcId="{90815CCA-5B59-4A3F-B113-13A3E4D8BA2C}" destId="{3245043B-EAF5-4046-8DAE-8F7B1D1698C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93917D-BAA7-4CA8-809E-C0B3257AFBDC}" type="doc">
      <dgm:prSet loTypeId="urn:microsoft.com/office/officeart/2016/7/layout/VerticalDownArrowProcess" loCatId="process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3F030FE-EE57-47B1-B5C5-13E16547F4EF}">
      <dgm:prSet/>
      <dgm:spPr/>
      <dgm:t>
        <a:bodyPr/>
        <a:lstStyle/>
        <a:p>
          <a:r>
            <a:rPr lang="en-US" dirty="0"/>
            <a:t>Drive</a:t>
          </a:r>
        </a:p>
      </dgm:t>
    </dgm:pt>
    <dgm:pt modelId="{DB13661B-FBBD-4FB2-A3DC-74CD141DD3B9}" type="parTrans" cxnId="{F737EE47-49D0-4CE7-BF88-94FF725506BA}">
      <dgm:prSet/>
      <dgm:spPr/>
      <dgm:t>
        <a:bodyPr/>
        <a:lstStyle/>
        <a:p>
          <a:endParaRPr lang="en-US"/>
        </a:p>
      </dgm:t>
    </dgm:pt>
    <dgm:pt modelId="{A34701A0-92F4-4539-B379-62719EC50697}" type="sibTrans" cxnId="{F737EE47-49D0-4CE7-BF88-94FF725506BA}">
      <dgm:prSet/>
      <dgm:spPr/>
      <dgm:t>
        <a:bodyPr/>
        <a:lstStyle/>
        <a:p>
          <a:endParaRPr lang="en-US"/>
        </a:p>
      </dgm:t>
    </dgm:pt>
    <dgm:pt modelId="{DDABD882-2F42-4C52-AF9D-456DFD72AEAC}">
      <dgm:prSet/>
      <dgm:spPr/>
      <dgm:t>
        <a:bodyPr/>
        <a:lstStyle/>
        <a:p>
          <a:r>
            <a:rPr lang="en-US" dirty="0"/>
            <a:t>Pull up beside door</a:t>
          </a:r>
        </a:p>
      </dgm:t>
    </dgm:pt>
    <dgm:pt modelId="{09EBAB31-84B7-45C2-805D-40CB1CD06C74}" type="parTrans" cxnId="{1D10D2D7-9AF2-4CC6-BA03-DECD987CB885}">
      <dgm:prSet/>
      <dgm:spPr/>
      <dgm:t>
        <a:bodyPr/>
        <a:lstStyle/>
        <a:p>
          <a:endParaRPr lang="en-US"/>
        </a:p>
      </dgm:t>
    </dgm:pt>
    <dgm:pt modelId="{633D11DD-1BA9-4F2E-B476-B92394DDB60E}" type="sibTrans" cxnId="{1D10D2D7-9AF2-4CC6-BA03-DECD987CB885}">
      <dgm:prSet/>
      <dgm:spPr/>
      <dgm:t>
        <a:bodyPr/>
        <a:lstStyle/>
        <a:p>
          <a:endParaRPr lang="en-US"/>
        </a:p>
      </dgm:t>
    </dgm:pt>
    <dgm:pt modelId="{D713EE31-2F7F-4305-9EFE-10245286515F}">
      <dgm:prSet/>
      <dgm:spPr/>
      <dgm:t>
        <a:bodyPr/>
        <a:lstStyle/>
        <a:p>
          <a:r>
            <a:rPr lang="en-US" dirty="0"/>
            <a:t>Reach and grasp</a:t>
          </a:r>
        </a:p>
      </dgm:t>
    </dgm:pt>
    <dgm:pt modelId="{008F17FB-7BA1-4539-B96D-301A44F702EB}" type="parTrans" cxnId="{885C4FDD-E669-4D19-9AF5-1187AF746EC8}">
      <dgm:prSet/>
      <dgm:spPr/>
      <dgm:t>
        <a:bodyPr/>
        <a:lstStyle/>
        <a:p>
          <a:endParaRPr lang="en-US"/>
        </a:p>
      </dgm:t>
    </dgm:pt>
    <dgm:pt modelId="{EEA82D78-A10C-492F-BE77-E5AAC7EA45CE}" type="sibTrans" cxnId="{885C4FDD-E669-4D19-9AF5-1187AF746EC8}">
      <dgm:prSet/>
      <dgm:spPr/>
      <dgm:t>
        <a:bodyPr/>
        <a:lstStyle/>
        <a:p>
          <a:endParaRPr lang="en-US"/>
        </a:p>
      </dgm:t>
    </dgm:pt>
    <dgm:pt modelId="{382446E8-8D40-4C49-9366-B8ABC7D0F00E}">
      <dgm:prSet/>
      <dgm:spPr/>
      <dgm:t>
        <a:bodyPr/>
        <a:lstStyle/>
        <a:p>
          <a:r>
            <a:rPr lang="en-US" dirty="0"/>
            <a:t>Reach and grasp handle</a:t>
          </a:r>
        </a:p>
      </dgm:t>
    </dgm:pt>
    <dgm:pt modelId="{E32020A3-E15B-4724-A934-B9FB9DF724A5}" type="parTrans" cxnId="{2D206814-0C77-446D-B0BF-E8C4293F8628}">
      <dgm:prSet/>
      <dgm:spPr/>
      <dgm:t>
        <a:bodyPr/>
        <a:lstStyle/>
        <a:p>
          <a:endParaRPr lang="en-US"/>
        </a:p>
      </dgm:t>
    </dgm:pt>
    <dgm:pt modelId="{1FD3C88F-AB10-47BC-A753-7BD56621DFFA}" type="sibTrans" cxnId="{2D206814-0C77-446D-B0BF-E8C4293F8628}">
      <dgm:prSet/>
      <dgm:spPr/>
      <dgm:t>
        <a:bodyPr/>
        <a:lstStyle/>
        <a:p>
          <a:endParaRPr lang="en-US"/>
        </a:p>
      </dgm:t>
    </dgm:pt>
    <dgm:pt modelId="{995B8A32-8236-45C1-A32A-2E9C2342C6CD}">
      <dgm:prSet/>
      <dgm:spPr/>
      <dgm:t>
        <a:bodyPr/>
        <a:lstStyle/>
        <a:p>
          <a:r>
            <a:rPr lang="en-US" dirty="0"/>
            <a:t>Pull</a:t>
          </a:r>
        </a:p>
      </dgm:t>
    </dgm:pt>
    <dgm:pt modelId="{D6BFDFBD-CFD9-4DC1-BFBC-5AFF43544A8F}" type="parTrans" cxnId="{B9F2185F-E731-4195-AFC1-4D474F302A92}">
      <dgm:prSet/>
      <dgm:spPr/>
      <dgm:t>
        <a:bodyPr/>
        <a:lstStyle/>
        <a:p>
          <a:endParaRPr lang="en-US"/>
        </a:p>
      </dgm:t>
    </dgm:pt>
    <dgm:pt modelId="{2028EA64-70E9-479E-A50A-AA613A133BE0}" type="sibTrans" cxnId="{B9F2185F-E731-4195-AFC1-4D474F302A92}">
      <dgm:prSet/>
      <dgm:spPr/>
      <dgm:t>
        <a:bodyPr/>
        <a:lstStyle/>
        <a:p>
          <a:endParaRPr lang="en-US"/>
        </a:p>
      </dgm:t>
    </dgm:pt>
    <dgm:pt modelId="{B5B65ABE-B1F8-476F-8C56-17F8309BB0A0}">
      <dgm:prSet/>
      <dgm:spPr/>
      <dgm:t>
        <a:bodyPr/>
        <a:lstStyle/>
        <a:p>
          <a:r>
            <a:rPr lang="en-US" dirty="0"/>
            <a:t>Open door wide enough to fit through (or all the way)</a:t>
          </a:r>
        </a:p>
      </dgm:t>
    </dgm:pt>
    <dgm:pt modelId="{36C6F20F-1B18-4F50-B13B-73B80135AA02}" type="parTrans" cxnId="{A913E48A-3D6F-456B-82B8-43F32CC1FCC2}">
      <dgm:prSet/>
      <dgm:spPr/>
      <dgm:t>
        <a:bodyPr/>
        <a:lstStyle/>
        <a:p>
          <a:endParaRPr lang="en-US"/>
        </a:p>
      </dgm:t>
    </dgm:pt>
    <dgm:pt modelId="{3C8BDA4A-D150-49CF-9E16-66A6EC2202FC}" type="sibTrans" cxnId="{A913E48A-3D6F-456B-82B8-43F32CC1FCC2}">
      <dgm:prSet/>
      <dgm:spPr/>
      <dgm:t>
        <a:bodyPr/>
        <a:lstStyle/>
        <a:p>
          <a:endParaRPr lang="en-US"/>
        </a:p>
      </dgm:t>
    </dgm:pt>
    <dgm:pt modelId="{C830A4A2-4F86-4363-BD16-58FBEF71C0A4}">
      <dgm:prSet/>
      <dgm:spPr/>
      <dgm:t>
        <a:bodyPr/>
        <a:lstStyle/>
        <a:p>
          <a:r>
            <a:rPr lang="en-US" dirty="0"/>
            <a:t>Navigate</a:t>
          </a:r>
        </a:p>
      </dgm:t>
    </dgm:pt>
    <dgm:pt modelId="{2748AE7B-90FE-4663-B14D-20CE4BAD7A02}" type="parTrans" cxnId="{25C327D3-AB72-49BF-AC77-7B28FC5EA3E6}">
      <dgm:prSet/>
      <dgm:spPr/>
      <dgm:t>
        <a:bodyPr/>
        <a:lstStyle/>
        <a:p>
          <a:endParaRPr lang="en-US"/>
        </a:p>
      </dgm:t>
    </dgm:pt>
    <dgm:pt modelId="{641BEDED-E7E2-4D9C-A116-DE502774FC5F}" type="sibTrans" cxnId="{25C327D3-AB72-49BF-AC77-7B28FC5EA3E6}">
      <dgm:prSet/>
      <dgm:spPr/>
      <dgm:t>
        <a:bodyPr/>
        <a:lstStyle/>
        <a:p>
          <a:endParaRPr lang="en-US"/>
        </a:p>
      </dgm:t>
    </dgm:pt>
    <dgm:pt modelId="{03570BA9-6C6E-4CC0-9768-83AFB9D64D6D}">
      <dgm:prSet/>
      <dgm:spPr/>
      <dgm:t>
        <a:bodyPr/>
        <a:lstStyle/>
        <a:p>
          <a:r>
            <a:rPr lang="en-US" dirty="0"/>
            <a:t>Navigate through open doorway</a:t>
          </a:r>
        </a:p>
      </dgm:t>
    </dgm:pt>
    <dgm:pt modelId="{56DE07AE-41DF-4632-A549-3E232FAA09D1}" type="parTrans" cxnId="{AC16AE83-98CD-465F-9A9D-3DD9348D880A}">
      <dgm:prSet/>
      <dgm:spPr/>
      <dgm:t>
        <a:bodyPr/>
        <a:lstStyle/>
        <a:p>
          <a:endParaRPr lang="en-US"/>
        </a:p>
      </dgm:t>
    </dgm:pt>
    <dgm:pt modelId="{B50C8D32-B733-4D6C-ABCF-1CCA000A6D37}" type="sibTrans" cxnId="{AC16AE83-98CD-465F-9A9D-3DD9348D880A}">
      <dgm:prSet/>
      <dgm:spPr/>
      <dgm:t>
        <a:bodyPr/>
        <a:lstStyle/>
        <a:p>
          <a:endParaRPr lang="en-US"/>
        </a:p>
      </dgm:t>
    </dgm:pt>
    <dgm:pt modelId="{4B5C3E1C-739E-48E7-AB5C-CF56A4008A1F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Collaborative Task</a:t>
          </a:r>
        </a:p>
      </dgm:t>
    </dgm:pt>
    <dgm:pt modelId="{9CF036E9-44E0-4D8F-8303-D0D9BD72A52A}" type="parTrans" cxnId="{F3473563-6784-4F59-AD33-4EA7C9483138}">
      <dgm:prSet/>
      <dgm:spPr/>
      <dgm:t>
        <a:bodyPr/>
        <a:lstStyle/>
        <a:p>
          <a:endParaRPr lang="en-US"/>
        </a:p>
      </dgm:t>
    </dgm:pt>
    <dgm:pt modelId="{AA407130-936B-472D-BD5F-6403D576DF1F}" type="sibTrans" cxnId="{F3473563-6784-4F59-AD33-4EA7C9483138}">
      <dgm:prSet/>
      <dgm:spPr/>
      <dgm:t>
        <a:bodyPr/>
        <a:lstStyle/>
        <a:p>
          <a:endParaRPr lang="en-US"/>
        </a:p>
      </dgm:t>
    </dgm:pt>
    <dgm:pt modelId="{25760E4A-5176-4E59-9947-24AC142CF0B8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User-Only Task</a:t>
          </a:r>
        </a:p>
      </dgm:t>
    </dgm:pt>
    <dgm:pt modelId="{E6F4B7F3-09C4-4A89-8ED5-ACBDBB91F561}" type="parTrans" cxnId="{B7C6492E-2178-40E8-94A0-3C0A6D34A06D}">
      <dgm:prSet/>
      <dgm:spPr/>
      <dgm:t>
        <a:bodyPr/>
        <a:lstStyle/>
        <a:p>
          <a:endParaRPr lang="en-US"/>
        </a:p>
      </dgm:t>
    </dgm:pt>
    <dgm:pt modelId="{BBF948F3-AB62-4CDB-9CE2-AC87966EECC9}" type="sibTrans" cxnId="{B7C6492E-2178-40E8-94A0-3C0A6D34A06D}">
      <dgm:prSet/>
      <dgm:spPr/>
      <dgm:t>
        <a:bodyPr/>
        <a:lstStyle/>
        <a:p>
          <a:endParaRPr lang="en-US"/>
        </a:p>
      </dgm:t>
    </dgm:pt>
    <dgm:pt modelId="{A60FE344-7896-481C-AB7D-06F80096B440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User-Only Task</a:t>
          </a:r>
        </a:p>
      </dgm:t>
    </dgm:pt>
    <dgm:pt modelId="{19465FD8-BC24-4B46-BB3D-8C174B5AD091}" type="parTrans" cxnId="{A4818759-C81A-406B-B0C7-0E863E29D148}">
      <dgm:prSet/>
      <dgm:spPr/>
      <dgm:t>
        <a:bodyPr/>
        <a:lstStyle/>
        <a:p>
          <a:endParaRPr lang="en-US"/>
        </a:p>
      </dgm:t>
    </dgm:pt>
    <dgm:pt modelId="{5047715E-5ECB-44BC-AAB8-FC6DEADDD581}" type="sibTrans" cxnId="{A4818759-C81A-406B-B0C7-0E863E29D148}">
      <dgm:prSet/>
      <dgm:spPr/>
      <dgm:t>
        <a:bodyPr/>
        <a:lstStyle/>
        <a:p>
          <a:endParaRPr lang="en-US"/>
        </a:p>
      </dgm:t>
    </dgm:pt>
    <dgm:pt modelId="{C2A33BA9-8479-4A71-9197-32356F99C34A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Autonomous Task</a:t>
          </a:r>
        </a:p>
      </dgm:t>
    </dgm:pt>
    <dgm:pt modelId="{BF3674D3-2083-4C0F-860B-CA98E8F7B4C8}" type="parTrans" cxnId="{ACF7CC66-7A08-431F-90DB-4B3F0F63EF3B}">
      <dgm:prSet/>
      <dgm:spPr/>
      <dgm:t>
        <a:bodyPr/>
        <a:lstStyle/>
        <a:p>
          <a:endParaRPr lang="en-US"/>
        </a:p>
      </dgm:t>
    </dgm:pt>
    <dgm:pt modelId="{D3D00AC4-41A4-41E9-A3F5-79839C39C6D6}" type="sibTrans" cxnId="{ACF7CC66-7A08-431F-90DB-4B3F0F63EF3B}">
      <dgm:prSet/>
      <dgm:spPr/>
      <dgm:t>
        <a:bodyPr/>
        <a:lstStyle/>
        <a:p>
          <a:endParaRPr lang="en-US"/>
        </a:p>
      </dgm:t>
    </dgm:pt>
    <dgm:pt modelId="{A546FA84-5863-4774-9C85-DCE54036E19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Turn</a:t>
          </a:r>
        </a:p>
      </dgm:t>
    </dgm:pt>
    <dgm:pt modelId="{AB7E4313-8FCA-40B2-BE41-15FAF21E3509}" type="parTrans" cxnId="{60BD66FE-D5EB-47BD-A216-95A8D39A5227}">
      <dgm:prSet/>
      <dgm:spPr/>
      <dgm:t>
        <a:bodyPr/>
        <a:lstStyle/>
        <a:p>
          <a:endParaRPr lang="en-US"/>
        </a:p>
      </dgm:t>
    </dgm:pt>
    <dgm:pt modelId="{03815315-1921-404E-B0C8-60B39033AE96}" type="sibTrans" cxnId="{60BD66FE-D5EB-47BD-A216-95A8D39A5227}">
      <dgm:prSet/>
      <dgm:spPr/>
      <dgm:t>
        <a:bodyPr/>
        <a:lstStyle/>
        <a:p>
          <a:endParaRPr lang="en-US"/>
        </a:p>
      </dgm:t>
    </dgm:pt>
    <dgm:pt modelId="{3203A599-3E48-4A4E-B5BD-6096257B841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Turn to face doorway</a:t>
          </a:r>
        </a:p>
      </dgm:t>
    </dgm:pt>
    <dgm:pt modelId="{E455B497-3727-430D-8A30-001401828EE4}" type="parTrans" cxnId="{9A1C58CF-D6EB-4FF2-8772-4DA3A2C7D68A}">
      <dgm:prSet/>
      <dgm:spPr/>
      <dgm:t>
        <a:bodyPr/>
        <a:lstStyle/>
        <a:p>
          <a:endParaRPr lang="en-US"/>
        </a:p>
      </dgm:t>
    </dgm:pt>
    <dgm:pt modelId="{1DF0FE1D-5AA3-4480-9E53-2582922A3A8C}" type="sibTrans" cxnId="{9A1C58CF-D6EB-4FF2-8772-4DA3A2C7D68A}">
      <dgm:prSet/>
      <dgm:spPr/>
      <dgm:t>
        <a:bodyPr/>
        <a:lstStyle/>
        <a:p>
          <a:endParaRPr lang="en-US"/>
        </a:p>
      </dgm:t>
    </dgm:pt>
    <dgm:pt modelId="{0DE0EBB2-8626-4CBD-A56F-74A8AB74FE42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Autonomous Task</a:t>
          </a:r>
        </a:p>
      </dgm:t>
    </dgm:pt>
    <dgm:pt modelId="{13010381-5980-4897-B44D-08A15E9D69FF}" type="parTrans" cxnId="{1A9F09DE-4E9A-49D0-8A8D-FCCD7F237E92}">
      <dgm:prSet/>
      <dgm:spPr/>
      <dgm:t>
        <a:bodyPr/>
        <a:lstStyle/>
        <a:p>
          <a:endParaRPr lang="en-US"/>
        </a:p>
      </dgm:t>
    </dgm:pt>
    <dgm:pt modelId="{E3602851-469B-4221-A1B8-DAAAF930B828}" type="sibTrans" cxnId="{1A9F09DE-4E9A-49D0-8A8D-FCCD7F237E92}">
      <dgm:prSet/>
      <dgm:spPr/>
      <dgm:t>
        <a:bodyPr/>
        <a:lstStyle/>
        <a:p>
          <a:endParaRPr lang="en-US"/>
        </a:p>
      </dgm:t>
    </dgm:pt>
    <dgm:pt modelId="{705CEAF7-9A66-4AED-946B-3BB6339E33E2}" type="pres">
      <dgm:prSet presAssocID="{1693917D-BAA7-4CA8-809E-C0B3257AFBDC}" presName="Name0" presStyleCnt="0">
        <dgm:presLayoutVars>
          <dgm:dir/>
          <dgm:animLvl val="lvl"/>
          <dgm:resizeHandles val="exact"/>
        </dgm:presLayoutVars>
      </dgm:prSet>
      <dgm:spPr/>
    </dgm:pt>
    <dgm:pt modelId="{086976C4-D8D2-4288-BA91-7538E35EC1A5}" type="pres">
      <dgm:prSet presAssocID="{C830A4A2-4F86-4363-BD16-58FBEF71C0A4}" presName="boxAndChildren" presStyleCnt="0"/>
      <dgm:spPr/>
    </dgm:pt>
    <dgm:pt modelId="{6B62ACD3-4EA7-409D-AE81-88A5545D57C2}" type="pres">
      <dgm:prSet presAssocID="{C830A4A2-4F86-4363-BD16-58FBEF71C0A4}" presName="parentTextBox" presStyleLbl="alignNode1" presStyleIdx="0" presStyleCnt="5"/>
      <dgm:spPr/>
    </dgm:pt>
    <dgm:pt modelId="{8E6E9EF2-2A2C-4798-AE09-E30A7D0612D3}" type="pres">
      <dgm:prSet presAssocID="{C830A4A2-4F86-4363-BD16-58FBEF71C0A4}" presName="descendantBox" presStyleLbl="bgAccFollowNode1" presStyleIdx="0" presStyleCnt="5"/>
      <dgm:spPr/>
    </dgm:pt>
    <dgm:pt modelId="{9656E618-9C04-4B62-B834-152A1FF7A538}" type="pres">
      <dgm:prSet presAssocID="{03815315-1921-404E-B0C8-60B39033AE96}" presName="sp" presStyleCnt="0"/>
      <dgm:spPr/>
    </dgm:pt>
    <dgm:pt modelId="{C374EDF0-ACE0-4BE7-BFDE-EB6D7B3D24CD}" type="pres">
      <dgm:prSet presAssocID="{A546FA84-5863-4774-9C85-DCE54036E191}" presName="arrowAndChildren" presStyleCnt="0"/>
      <dgm:spPr/>
    </dgm:pt>
    <dgm:pt modelId="{3B3D5465-F8D2-48DB-8721-84AE41403D21}" type="pres">
      <dgm:prSet presAssocID="{A546FA84-5863-4774-9C85-DCE54036E191}" presName="parentTextArrow" presStyleLbl="node1" presStyleIdx="0" presStyleCnt="0"/>
      <dgm:spPr/>
    </dgm:pt>
    <dgm:pt modelId="{E1385EAD-B6F7-4C42-8BE1-219E3A814BB4}" type="pres">
      <dgm:prSet presAssocID="{A546FA84-5863-4774-9C85-DCE54036E191}" presName="arrow" presStyleLbl="alignNode1" presStyleIdx="1" presStyleCnt="5"/>
      <dgm:spPr/>
    </dgm:pt>
    <dgm:pt modelId="{8DECCCFF-6A41-4B12-AB87-CE240A24F136}" type="pres">
      <dgm:prSet presAssocID="{A546FA84-5863-4774-9C85-DCE54036E191}" presName="descendantArrow" presStyleLbl="bgAccFollowNode1" presStyleIdx="1" presStyleCnt="5"/>
      <dgm:spPr/>
    </dgm:pt>
    <dgm:pt modelId="{D9EEE728-98BB-477A-AFCA-54CF0346B1C8}" type="pres">
      <dgm:prSet presAssocID="{2028EA64-70E9-479E-A50A-AA613A133BE0}" presName="sp" presStyleCnt="0"/>
      <dgm:spPr/>
    </dgm:pt>
    <dgm:pt modelId="{FB80CF69-1EB9-49B5-A85D-696BDA48E7DF}" type="pres">
      <dgm:prSet presAssocID="{995B8A32-8236-45C1-A32A-2E9C2342C6CD}" presName="arrowAndChildren" presStyleCnt="0"/>
      <dgm:spPr/>
    </dgm:pt>
    <dgm:pt modelId="{E4A030C7-0611-48F6-9074-4B075E36343C}" type="pres">
      <dgm:prSet presAssocID="{995B8A32-8236-45C1-A32A-2E9C2342C6CD}" presName="parentTextArrow" presStyleLbl="node1" presStyleIdx="0" presStyleCnt="0"/>
      <dgm:spPr/>
    </dgm:pt>
    <dgm:pt modelId="{B267FEC4-10FC-4738-9A18-C0B879FF6EAE}" type="pres">
      <dgm:prSet presAssocID="{995B8A32-8236-45C1-A32A-2E9C2342C6CD}" presName="arrow" presStyleLbl="alignNode1" presStyleIdx="2" presStyleCnt="5"/>
      <dgm:spPr/>
    </dgm:pt>
    <dgm:pt modelId="{4132C27E-3728-4FC0-80AA-A7967F81622E}" type="pres">
      <dgm:prSet presAssocID="{995B8A32-8236-45C1-A32A-2E9C2342C6CD}" presName="descendantArrow" presStyleLbl="bgAccFollowNode1" presStyleIdx="2" presStyleCnt="5"/>
      <dgm:spPr/>
    </dgm:pt>
    <dgm:pt modelId="{736CD0B2-D14B-445E-B220-ED96B6CFE418}" type="pres">
      <dgm:prSet presAssocID="{EEA82D78-A10C-492F-BE77-E5AAC7EA45CE}" presName="sp" presStyleCnt="0"/>
      <dgm:spPr/>
    </dgm:pt>
    <dgm:pt modelId="{ACDEBA53-12D8-4755-8A21-2E4F88DEF9F0}" type="pres">
      <dgm:prSet presAssocID="{D713EE31-2F7F-4305-9EFE-10245286515F}" presName="arrowAndChildren" presStyleCnt="0"/>
      <dgm:spPr/>
    </dgm:pt>
    <dgm:pt modelId="{84F46C51-7C9C-43C6-A7E1-58A874D49596}" type="pres">
      <dgm:prSet presAssocID="{D713EE31-2F7F-4305-9EFE-10245286515F}" presName="parentTextArrow" presStyleLbl="node1" presStyleIdx="0" presStyleCnt="0"/>
      <dgm:spPr/>
    </dgm:pt>
    <dgm:pt modelId="{BEBC1192-A924-4A59-B13C-2892A1E0A259}" type="pres">
      <dgm:prSet presAssocID="{D713EE31-2F7F-4305-9EFE-10245286515F}" presName="arrow" presStyleLbl="alignNode1" presStyleIdx="3" presStyleCnt="5"/>
      <dgm:spPr/>
    </dgm:pt>
    <dgm:pt modelId="{DB39E73A-377F-418D-BF70-2C8727FCAC08}" type="pres">
      <dgm:prSet presAssocID="{D713EE31-2F7F-4305-9EFE-10245286515F}" presName="descendantArrow" presStyleLbl="bgAccFollowNode1" presStyleIdx="3" presStyleCnt="5"/>
      <dgm:spPr/>
    </dgm:pt>
    <dgm:pt modelId="{82790600-B4A7-4080-B3D0-959448984AAD}" type="pres">
      <dgm:prSet presAssocID="{A34701A0-92F4-4539-B379-62719EC50697}" presName="sp" presStyleCnt="0"/>
      <dgm:spPr/>
    </dgm:pt>
    <dgm:pt modelId="{90815CCA-5B59-4A3F-B113-13A3E4D8BA2C}" type="pres">
      <dgm:prSet presAssocID="{83F030FE-EE57-47B1-B5C5-13E16547F4EF}" presName="arrowAndChildren" presStyleCnt="0"/>
      <dgm:spPr/>
    </dgm:pt>
    <dgm:pt modelId="{B0FEAEB5-7631-46D4-95D9-33AC37449324}" type="pres">
      <dgm:prSet presAssocID="{83F030FE-EE57-47B1-B5C5-13E16547F4EF}" presName="parentTextArrow" presStyleLbl="node1" presStyleIdx="0" presStyleCnt="0"/>
      <dgm:spPr/>
    </dgm:pt>
    <dgm:pt modelId="{B9ACD9E2-41BA-4351-899A-2A5D155AF926}" type="pres">
      <dgm:prSet presAssocID="{83F030FE-EE57-47B1-B5C5-13E16547F4EF}" presName="arrow" presStyleLbl="alignNode1" presStyleIdx="4" presStyleCnt="5"/>
      <dgm:spPr/>
    </dgm:pt>
    <dgm:pt modelId="{3245043B-EAF5-4046-8DAE-8F7B1D1698CC}" type="pres">
      <dgm:prSet presAssocID="{83F030FE-EE57-47B1-B5C5-13E16547F4EF}" presName="descendantArrow" presStyleLbl="bgAccFollowNode1" presStyleIdx="4" presStyleCnt="5"/>
      <dgm:spPr/>
    </dgm:pt>
  </dgm:ptLst>
  <dgm:cxnLst>
    <dgm:cxn modelId="{1E99FD10-05E8-4106-800B-DCDD9824F678}" type="presOf" srcId="{D713EE31-2F7F-4305-9EFE-10245286515F}" destId="{BEBC1192-A924-4A59-B13C-2892A1E0A259}" srcOrd="1" destOrd="0" presId="urn:microsoft.com/office/officeart/2016/7/layout/VerticalDownArrowProcess"/>
    <dgm:cxn modelId="{2D206814-0C77-446D-B0BF-E8C4293F8628}" srcId="{D713EE31-2F7F-4305-9EFE-10245286515F}" destId="{382446E8-8D40-4C49-9366-B8ABC7D0F00E}" srcOrd="0" destOrd="0" parTransId="{E32020A3-E15B-4724-A934-B9FB9DF724A5}" sibTransId="{1FD3C88F-AB10-47BC-A753-7BD56621DFFA}"/>
    <dgm:cxn modelId="{C9FC8418-7001-42DC-B8E7-06215CC7EDA1}" type="presOf" srcId="{0DE0EBB2-8626-4CBD-A56F-74A8AB74FE42}" destId="{8DECCCFF-6A41-4B12-AB87-CE240A24F136}" srcOrd="0" destOrd="1" presId="urn:microsoft.com/office/officeart/2016/7/layout/VerticalDownArrowProcess"/>
    <dgm:cxn modelId="{DA9FDC1C-8F6F-4200-9D97-1D0253B3128F}" type="presOf" srcId="{A60FE344-7896-481C-AB7D-06F80096B440}" destId="{4132C27E-3728-4FC0-80AA-A7967F81622E}" srcOrd="0" destOrd="1" presId="urn:microsoft.com/office/officeart/2016/7/layout/VerticalDownArrowProcess"/>
    <dgm:cxn modelId="{CDADBF22-BEBE-4702-9487-A66E423CBE39}" type="presOf" srcId="{382446E8-8D40-4C49-9366-B8ABC7D0F00E}" destId="{DB39E73A-377F-418D-BF70-2C8727FCAC08}" srcOrd="0" destOrd="0" presId="urn:microsoft.com/office/officeart/2016/7/layout/VerticalDownArrowProcess"/>
    <dgm:cxn modelId="{71907D2D-D2C7-4A74-B73A-032444FDE9A6}" type="presOf" srcId="{1693917D-BAA7-4CA8-809E-C0B3257AFBDC}" destId="{705CEAF7-9A66-4AED-946B-3BB6339E33E2}" srcOrd="0" destOrd="0" presId="urn:microsoft.com/office/officeart/2016/7/layout/VerticalDownArrowProcess"/>
    <dgm:cxn modelId="{B7C6492E-2178-40E8-94A0-3C0A6D34A06D}" srcId="{D713EE31-2F7F-4305-9EFE-10245286515F}" destId="{25760E4A-5176-4E59-9947-24AC142CF0B8}" srcOrd="1" destOrd="0" parTransId="{E6F4B7F3-09C4-4A89-8ED5-ACBDBB91F561}" sibTransId="{BBF948F3-AB62-4CDB-9CE2-AC87966EECC9}"/>
    <dgm:cxn modelId="{21B7EE3A-EFE5-4EE6-A6F6-D2DD2D1881A0}" type="presOf" srcId="{C830A4A2-4F86-4363-BD16-58FBEF71C0A4}" destId="{6B62ACD3-4EA7-409D-AE81-88A5545D57C2}" srcOrd="0" destOrd="0" presId="urn:microsoft.com/office/officeart/2016/7/layout/VerticalDownArrowProcess"/>
    <dgm:cxn modelId="{B9F2185F-E731-4195-AFC1-4D474F302A92}" srcId="{1693917D-BAA7-4CA8-809E-C0B3257AFBDC}" destId="{995B8A32-8236-45C1-A32A-2E9C2342C6CD}" srcOrd="2" destOrd="0" parTransId="{D6BFDFBD-CFD9-4DC1-BFBC-5AFF43544A8F}" sibTransId="{2028EA64-70E9-479E-A50A-AA613A133BE0}"/>
    <dgm:cxn modelId="{F3473563-6784-4F59-AD33-4EA7C9483138}" srcId="{83F030FE-EE57-47B1-B5C5-13E16547F4EF}" destId="{4B5C3E1C-739E-48E7-AB5C-CF56A4008A1F}" srcOrd="1" destOrd="0" parTransId="{9CF036E9-44E0-4D8F-8303-D0D9BD72A52A}" sibTransId="{AA407130-936B-472D-BD5F-6403D576DF1F}"/>
    <dgm:cxn modelId="{4DFFB066-9E19-4688-9DF3-CBD835E04DF0}" type="presOf" srcId="{03570BA9-6C6E-4CC0-9768-83AFB9D64D6D}" destId="{8E6E9EF2-2A2C-4798-AE09-E30A7D0612D3}" srcOrd="0" destOrd="0" presId="urn:microsoft.com/office/officeart/2016/7/layout/VerticalDownArrowProcess"/>
    <dgm:cxn modelId="{ACF7CC66-7A08-431F-90DB-4B3F0F63EF3B}" srcId="{C830A4A2-4F86-4363-BD16-58FBEF71C0A4}" destId="{C2A33BA9-8479-4A71-9197-32356F99C34A}" srcOrd="1" destOrd="0" parTransId="{BF3674D3-2083-4C0F-860B-CA98E8F7B4C8}" sibTransId="{D3D00AC4-41A4-41E9-A3F5-79839C39C6D6}"/>
    <dgm:cxn modelId="{F737EE47-49D0-4CE7-BF88-94FF725506BA}" srcId="{1693917D-BAA7-4CA8-809E-C0B3257AFBDC}" destId="{83F030FE-EE57-47B1-B5C5-13E16547F4EF}" srcOrd="0" destOrd="0" parTransId="{DB13661B-FBBD-4FB2-A3DC-74CD141DD3B9}" sibTransId="{A34701A0-92F4-4539-B379-62719EC50697}"/>
    <dgm:cxn modelId="{809E9B6F-C3C8-48F4-B8BF-0BD2CBE3E27A}" type="presOf" srcId="{995B8A32-8236-45C1-A32A-2E9C2342C6CD}" destId="{E4A030C7-0611-48F6-9074-4B075E36343C}" srcOrd="0" destOrd="0" presId="urn:microsoft.com/office/officeart/2016/7/layout/VerticalDownArrowProcess"/>
    <dgm:cxn modelId="{2AE65B50-96EE-4EE3-A12E-857562350945}" type="presOf" srcId="{4B5C3E1C-739E-48E7-AB5C-CF56A4008A1F}" destId="{3245043B-EAF5-4046-8DAE-8F7B1D1698CC}" srcOrd="0" destOrd="1" presId="urn:microsoft.com/office/officeart/2016/7/layout/VerticalDownArrowProcess"/>
    <dgm:cxn modelId="{B01DAB70-B9F6-40D2-943E-A36D69BA3659}" type="presOf" srcId="{83F030FE-EE57-47B1-B5C5-13E16547F4EF}" destId="{B9ACD9E2-41BA-4351-899A-2A5D155AF926}" srcOrd="1" destOrd="0" presId="urn:microsoft.com/office/officeart/2016/7/layout/VerticalDownArrowProcess"/>
    <dgm:cxn modelId="{7CCD1377-25CF-484B-B660-032FD1F5523A}" type="presOf" srcId="{995B8A32-8236-45C1-A32A-2E9C2342C6CD}" destId="{B267FEC4-10FC-4738-9A18-C0B879FF6EAE}" srcOrd="1" destOrd="0" presId="urn:microsoft.com/office/officeart/2016/7/layout/VerticalDownArrowProcess"/>
    <dgm:cxn modelId="{4CDC9557-7A80-4A4A-A0B5-F238769B5777}" type="presOf" srcId="{83F030FE-EE57-47B1-B5C5-13E16547F4EF}" destId="{B0FEAEB5-7631-46D4-95D9-33AC37449324}" srcOrd="0" destOrd="0" presId="urn:microsoft.com/office/officeart/2016/7/layout/VerticalDownArrowProcess"/>
    <dgm:cxn modelId="{A4818759-C81A-406B-B0C7-0E863E29D148}" srcId="{995B8A32-8236-45C1-A32A-2E9C2342C6CD}" destId="{A60FE344-7896-481C-AB7D-06F80096B440}" srcOrd="1" destOrd="0" parTransId="{19465FD8-BC24-4B46-BB3D-8C174B5AD091}" sibTransId="{5047715E-5ECB-44BC-AAB8-FC6DEADDD581}"/>
    <dgm:cxn modelId="{AC16AE83-98CD-465F-9A9D-3DD9348D880A}" srcId="{C830A4A2-4F86-4363-BD16-58FBEF71C0A4}" destId="{03570BA9-6C6E-4CC0-9768-83AFB9D64D6D}" srcOrd="0" destOrd="0" parTransId="{56DE07AE-41DF-4632-A549-3E232FAA09D1}" sibTransId="{B50C8D32-B733-4D6C-ABCF-1CCA000A6D37}"/>
    <dgm:cxn modelId="{A913E48A-3D6F-456B-82B8-43F32CC1FCC2}" srcId="{995B8A32-8236-45C1-A32A-2E9C2342C6CD}" destId="{B5B65ABE-B1F8-476F-8C56-17F8309BB0A0}" srcOrd="0" destOrd="0" parTransId="{36C6F20F-1B18-4F50-B13B-73B80135AA02}" sibTransId="{3C8BDA4A-D150-49CF-9E16-66A6EC2202FC}"/>
    <dgm:cxn modelId="{8DFBE58A-3259-43F2-B174-77425DB4BAB2}" type="presOf" srcId="{B5B65ABE-B1F8-476F-8C56-17F8309BB0A0}" destId="{4132C27E-3728-4FC0-80AA-A7967F81622E}" srcOrd="0" destOrd="0" presId="urn:microsoft.com/office/officeart/2016/7/layout/VerticalDownArrowProcess"/>
    <dgm:cxn modelId="{ED48069B-D48E-4A37-8560-C67FC662255E}" type="presOf" srcId="{DDABD882-2F42-4C52-AF9D-456DFD72AEAC}" destId="{3245043B-EAF5-4046-8DAE-8F7B1D1698CC}" srcOrd="0" destOrd="0" presId="urn:microsoft.com/office/officeart/2016/7/layout/VerticalDownArrowProcess"/>
    <dgm:cxn modelId="{D996BFAA-65DB-4145-BDF6-86FEF9D21B3D}" type="presOf" srcId="{25760E4A-5176-4E59-9947-24AC142CF0B8}" destId="{DB39E73A-377F-418D-BF70-2C8727FCAC08}" srcOrd="0" destOrd="1" presId="urn:microsoft.com/office/officeart/2016/7/layout/VerticalDownArrowProcess"/>
    <dgm:cxn modelId="{DC1257B6-EADC-43BD-8C97-55E6EA1F5F18}" type="presOf" srcId="{D713EE31-2F7F-4305-9EFE-10245286515F}" destId="{84F46C51-7C9C-43C6-A7E1-58A874D49596}" srcOrd="0" destOrd="0" presId="urn:microsoft.com/office/officeart/2016/7/layout/VerticalDownArrowProcess"/>
    <dgm:cxn modelId="{3B6034C0-9E79-432F-84F4-E3DC9D08B25C}" type="presOf" srcId="{3203A599-3E48-4A4E-B5BD-6096257B8412}" destId="{8DECCCFF-6A41-4B12-AB87-CE240A24F136}" srcOrd="0" destOrd="0" presId="urn:microsoft.com/office/officeart/2016/7/layout/VerticalDownArrowProcess"/>
    <dgm:cxn modelId="{9A1C58CF-D6EB-4FF2-8772-4DA3A2C7D68A}" srcId="{A546FA84-5863-4774-9C85-DCE54036E191}" destId="{3203A599-3E48-4A4E-B5BD-6096257B8412}" srcOrd="0" destOrd="0" parTransId="{E455B497-3727-430D-8A30-001401828EE4}" sibTransId="{1DF0FE1D-5AA3-4480-9E53-2582922A3A8C}"/>
    <dgm:cxn modelId="{25C327D3-AB72-49BF-AC77-7B28FC5EA3E6}" srcId="{1693917D-BAA7-4CA8-809E-C0B3257AFBDC}" destId="{C830A4A2-4F86-4363-BD16-58FBEF71C0A4}" srcOrd="4" destOrd="0" parTransId="{2748AE7B-90FE-4663-B14D-20CE4BAD7A02}" sibTransId="{641BEDED-E7E2-4D9C-A116-DE502774FC5F}"/>
    <dgm:cxn modelId="{1D10D2D7-9AF2-4CC6-BA03-DECD987CB885}" srcId="{83F030FE-EE57-47B1-B5C5-13E16547F4EF}" destId="{DDABD882-2F42-4C52-AF9D-456DFD72AEAC}" srcOrd="0" destOrd="0" parTransId="{09EBAB31-84B7-45C2-805D-40CB1CD06C74}" sibTransId="{633D11DD-1BA9-4F2E-B476-B92394DDB60E}"/>
    <dgm:cxn modelId="{885C4FDD-E669-4D19-9AF5-1187AF746EC8}" srcId="{1693917D-BAA7-4CA8-809E-C0B3257AFBDC}" destId="{D713EE31-2F7F-4305-9EFE-10245286515F}" srcOrd="1" destOrd="0" parTransId="{008F17FB-7BA1-4539-B96D-301A44F702EB}" sibTransId="{EEA82D78-A10C-492F-BE77-E5AAC7EA45CE}"/>
    <dgm:cxn modelId="{1A9F09DE-4E9A-49D0-8A8D-FCCD7F237E92}" srcId="{A546FA84-5863-4774-9C85-DCE54036E191}" destId="{0DE0EBB2-8626-4CBD-A56F-74A8AB74FE42}" srcOrd="1" destOrd="0" parTransId="{13010381-5980-4897-B44D-08A15E9D69FF}" sibTransId="{E3602851-469B-4221-A1B8-DAAAF930B828}"/>
    <dgm:cxn modelId="{9DF514E9-F270-4A3B-9BA9-9226139A968E}" type="presOf" srcId="{A546FA84-5863-4774-9C85-DCE54036E191}" destId="{E1385EAD-B6F7-4C42-8BE1-219E3A814BB4}" srcOrd="1" destOrd="0" presId="urn:microsoft.com/office/officeart/2016/7/layout/VerticalDownArrowProcess"/>
    <dgm:cxn modelId="{C1B147EA-4D2A-4D48-AB5E-6FA85DF25595}" type="presOf" srcId="{C2A33BA9-8479-4A71-9197-32356F99C34A}" destId="{8E6E9EF2-2A2C-4798-AE09-E30A7D0612D3}" srcOrd="0" destOrd="1" presId="urn:microsoft.com/office/officeart/2016/7/layout/VerticalDownArrowProcess"/>
    <dgm:cxn modelId="{CD3D56EF-EBB0-4363-9AD7-E5B983C3FF00}" type="presOf" srcId="{A546FA84-5863-4774-9C85-DCE54036E191}" destId="{3B3D5465-F8D2-48DB-8721-84AE41403D21}" srcOrd="0" destOrd="0" presId="urn:microsoft.com/office/officeart/2016/7/layout/VerticalDownArrowProcess"/>
    <dgm:cxn modelId="{60BD66FE-D5EB-47BD-A216-95A8D39A5227}" srcId="{1693917D-BAA7-4CA8-809E-C0B3257AFBDC}" destId="{A546FA84-5863-4774-9C85-DCE54036E191}" srcOrd="3" destOrd="0" parTransId="{AB7E4313-8FCA-40B2-BE41-15FAF21E3509}" sibTransId="{03815315-1921-404E-B0C8-60B39033AE96}"/>
    <dgm:cxn modelId="{15585714-C670-405A-BDF2-0FDA12656FA4}" type="presParOf" srcId="{705CEAF7-9A66-4AED-946B-3BB6339E33E2}" destId="{086976C4-D8D2-4288-BA91-7538E35EC1A5}" srcOrd="0" destOrd="0" presId="urn:microsoft.com/office/officeart/2016/7/layout/VerticalDownArrowProcess"/>
    <dgm:cxn modelId="{0EB9BBD8-30E0-4EEA-A7BA-51596C1CACE0}" type="presParOf" srcId="{086976C4-D8D2-4288-BA91-7538E35EC1A5}" destId="{6B62ACD3-4EA7-409D-AE81-88A5545D57C2}" srcOrd="0" destOrd="0" presId="urn:microsoft.com/office/officeart/2016/7/layout/VerticalDownArrowProcess"/>
    <dgm:cxn modelId="{8E12D0CD-FC81-420C-B4E8-B25B2392223D}" type="presParOf" srcId="{086976C4-D8D2-4288-BA91-7538E35EC1A5}" destId="{8E6E9EF2-2A2C-4798-AE09-E30A7D0612D3}" srcOrd="1" destOrd="0" presId="urn:microsoft.com/office/officeart/2016/7/layout/VerticalDownArrowProcess"/>
    <dgm:cxn modelId="{13C9B1D6-AAA6-4021-8A52-CE149148B74D}" type="presParOf" srcId="{705CEAF7-9A66-4AED-946B-3BB6339E33E2}" destId="{9656E618-9C04-4B62-B834-152A1FF7A538}" srcOrd="1" destOrd="0" presId="urn:microsoft.com/office/officeart/2016/7/layout/VerticalDownArrowProcess"/>
    <dgm:cxn modelId="{201607EB-7BE5-4040-A782-32D065DF0FE3}" type="presParOf" srcId="{705CEAF7-9A66-4AED-946B-3BB6339E33E2}" destId="{C374EDF0-ACE0-4BE7-BFDE-EB6D7B3D24CD}" srcOrd="2" destOrd="0" presId="urn:microsoft.com/office/officeart/2016/7/layout/VerticalDownArrowProcess"/>
    <dgm:cxn modelId="{78B623CD-90FB-4890-BA97-7F5341431354}" type="presParOf" srcId="{C374EDF0-ACE0-4BE7-BFDE-EB6D7B3D24CD}" destId="{3B3D5465-F8D2-48DB-8721-84AE41403D21}" srcOrd="0" destOrd="0" presId="urn:microsoft.com/office/officeart/2016/7/layout/VerticalDownArrowProcess"/>
    <dgm:cxn modelId="{B429AA02-F053-4C8F-8E5F-9536C9F8443E}" type="presParOf" srcId="{C374EDF0-ACE0-4BE7-BFDE-EB6D7B3D24CD}" destId="{E1385EAD-B6F7-4C42-8BE1-219E3A814BB4}" srcOrd="1" destOrd="0" presId="urn:microsoft.com/office/officeart/2016/7/layout/VerticalDownArrowProcess"/>
    <dgm:cxn modelId="{359EB745-F2E0-4B5D-94F3-C6CE58BFB0B3}" type="presParOf" srcId="{C374EDF0-ACE0-4BE7-BFDE-EB6D7B3D24CD}" destId="{8DECCCFF-6A41-4B12-AB87-CE240A24F136}" srcOrd="2" destOrd="0" presId="urn:microsoft.com/office/officeart/2016/7/layout/VerticalDownArrowProcess"/>
    <dgm:cxn modelId="{1496A875-A1EE-42D0-A43B-CE8655F3F698}" type="presParOf" srcId="{705CEAF7-9A66-4AED-946B-3BB6339E33E2}" destId="{D9EEE728-98BB-477A-AFCA-54CF0346B1C8}" srcOrd="3" destOrd="0" presId="urn:microsoft.com/office/officeart/2016/7/layout/VerticalDownArrowProcess"/>
    <dgm:cxn modelId="{DB85A0B8-66E5-40DA-B38A-A2EC347C558B}" type="presParOf" srcId="{705CEAF7-9A66-4AED-946B-3BB6339E33E2}" destId="{FB80CF69-1EB9-49B5-A85D-696BDA48E7DF}" srcOrd="4" destOrd="0" presId="urn:microsoft.com/office/officeart/2016/7/layout/VerticalDownArrowProcess"/>
    <dgm:cxn modelId="{6B4185EA-82CC-4F37-904E-84FCF707E417}" type="presParOf" srcId="{FB80CF69-1EB9-49B5-A85D-696BDA48E7DF}" destId="{E4A030C7-0611-48F6-9074-4B075E36343C}" srcOrd="0" destOrd="0" presId="urn:microsoft.com/office/officeart/2016/7/layout/VerticalDownArrowProcess"/>
    <dgm:cxn modelId="{D942CA29-5B81-4D7B-B0A0-44A26CFCC8C4}" type="presParOf" srcId="{FB80CF69-1EB9-49B5-A85D-696BDA48E7DF}" destId="{B267FEC4-10FC-4738-9A18-C0B879FF6EAE}" srcOrd="1" destOrd="0" presId="urn:microsoft.com/office/officeart/2016/7/layout/VerticalDownArrowProcess"/>
    <dgm:cxn modelId="{875D4E8A-B9DF-49FF-BE99-58ACF6D4C9D4}" type="presParOf" srcId="{FB80CF69-1EB9-49B5-A85D-696BDA48E7DF}" destId="{4132C27E-3728-4FC0-80AA-A7967F81622E}" srcOrd="2" destOrd="0" presId="urn:microsoft.com/office/officeart/2016/7/layout/VerticalDownArrowProcess"/>
    <dgm:cxn modelId="{B4B60246-6C75-4E0F-A5D8-964BD1CDF673}" type="presParOf" srcId="{705CEAF7-9A66-4AED-946B-3BB6339E33E2}" destId="{736CD0B2-D14B-445E-B220-ED96B6CFE418}" srcOrd="5" destOrd="0" presId="urn:microsoft.com/office/officeart/2016/7/layout/VerticalDownArrowProcess"/>
    <dgm:cxn modelId="{98C92A98-D870-464D-B24A-AC9DE3040DB9}" type="presParOf" srcId="{705CEAF7-9A66-4AED-946B-3BB6339E33E2}" destId="{ACDEBA53-12D8-4755-8A21-2E4F88DEF9F0}" srcOrd="6" destOrd="0" presId="urn:microsoft.com/office/officeart/2016/7/layout/VerticalDownArrowProcess"/>
    <dgm:cxn modelId="{8B6A3C7B-1A5B-4782-B6D9-7A5A9C279F17}" type="presParOf" srcId="{ACDEBA53-12D8-4755-8A21-2E4F88DEF9F0}" destId="{84F46C51-7C9C-43C6-A7E1-58A874D49596}" srcOrd="0" destOrd="0" presId="urn:microsoft.com/office/officeart/2016/7/layout/VerticalDownArrowProcess"/>
    <dgm:cxn modelId="{86CFE7D7-9D38-47F4-869B-410AC4312A4D}" type="presParOf" srcId="{ACDEBA53-12D8-4755-8A21-2E4F88DEF9F0}" destId="{BEBC1192-A924-4A59-B13C-2892A1E0A259}" srcOrd="1" destOrd="0" presId="urn:microsoft.com/office/officeart/2016/7/layout/VerticalDownArrowProcess"/>
    <dgm:cxn modelId="{D4CEBF23-5B1D-4E63-A577-C5BCC021A1AA}" type="presParOf" srcId="{ACDEBA53-12D8-4755-8A21-2E4F88DEF9F0}" destId="{DB39E73A-377F-418D-BF70-2C8727FCAC08}" srcOrd="2" destOrd="0" presId="urn:microsoft.com/office/officeart/2016/7/layout/VerticalDownArrowProcess"/>
    <dgm:cxn modelId="{2722467E-7112-4484-8C96-216F5250DABA}" type="presParOf" srcId="{705CEAF7-9A66-4AED-946B-3BB6339E33E2}" destId="{82790600-B4A7-4080-B3D0-959448984AAD}" srcOrd="7" destOrd="0" presId="urn:microsoft.com/office/officeart/2016/7/layout/VerticalDownArrowProcess"/>
    <dgm:cxn modelId="{9A6D7C03-3E82-4D72-82FD-5AC899EA2800}" type="presParOf" srcId="{705CEAF7-9A66-4AED-946B-3BB6339E33E2}" destId="{90815CCA-5B59-4A3F-B113-13A3E4D8BA2C}" srcOrd="8" destOrd="0" presId="urn:microsoft.com/office/officeart/2016/7/layout/VerticalDownArrowProcess"/>
    <dgm:cxn modelId="{97737E6B-862E-4600-8BD5-14CA5B1F0686}" type="presParOf" srcId="{90815CCA-5B59-4A3F-B113-13A3E4D8BA2C}" destId="{B0FEAEB5-7631-46D4-95D9-33AC37449324}" srcOrd="0" destOrd="0" presId="urn:microsoft.com/office/officeart/2016/7/layout/VerticalDownArrowProcess"/>
    <dgm:cxn modelId="{91294046-2033-4136-A306-D256CACE0283}" type="presParOf" srcId="{90815CCA-5B59-4A3F-B113-13A3E4D8BA2C}" destId="{B9ACD9E2-41BA-4351-899A-2A5D155AF926}" srcOrd="1" destOrd="0" presId="urn:microsoft.com/office/officeart/2016/7/layout/VerticalDownArrowProcess"/>
    <dgm:cxn modelId="{3445681C-71BA-4C03-8507-D7729B021E14}" type="presParOf" srcId="{90815CCA-5B59-4A3F-B113-13A3E4D8BA2C}" destId="{3245043B-EAF5-4046-8DAE-8F7B1D1698C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72662-1C9F-4962-B4D0-3754414227CC}">
      <dsp:nvSpPr>
        <dsp:cNvPr id="0" name=""/>
        <dsp:cNvSpPr/>
      </dsp:nvSpPr>
      <dsp:spPr>
        <a:xfrm>
          <a:off x="0" y="4784520"/>
          <a:ext cx="1567259" cy="78494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463" tIns="128016" rIns="1114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Drive</a:t>
          </a:r>
        </a:p>
      </dsp:txBody>
      <dsp:txXfrm>
        <a:off x="0" y="4784520"/>
        <a:ext cx="1567259" cy="784940"/>
      </dsp:txXfrm>
    </dsp:sp>
    <dsp:sp modelId="{0DCD99A8-C8F7-478F-BC77-18D8D392AB1A}">
      <dsp:nvSpPr>
        <dsp:cNvPr id="0" name=""/>
        <dsp:cNvSpPr/>
      </dsp:nvSpPr>
      <dsp:spPr>
        <a:xfrm>
          <a:off x="1567259" y="4784520"/>
          <a:ext cx="4701778" cy="78494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65100" rIns="9537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Drive clear of closing door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0000"/>
              </a:solidFill>
            </a:rPr>
            <a:t>Collaborative Task</a:t>
          </a:r>
        </a:p>
      </dsp:txBody>
      <dsp:txXfrm>
        <a:off x="1567259" y="4784520"/>
        <a:ext cx="4701778" cy="784940"/>
      </dsp:txXfrm>
    </dsp:sp>
    <dsp:sp modelId="{B37D27C6-C579-4D97-BBDE-D5DD4D465476}">
      <dsp:nvSpPr>
        <dsp:cNvPr id="0" name=""/>
        <dsp:cNvSpPr/>
      </dsp:nvSpPr>
      <dsp:spPr>
        <a:xfrm rot="10800000">
          <a:off x="0" y="3589056"/>
          <a:ext cx="1567259" cy="12072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463" tIns="128016" rIns="1114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Navigate</a:t>
          </a:r>
        </a:p>
      </dsp:txBody>
      <dsp:txXfrm rot="-10800000">
        <a:off x="0" y="3589056"/>
        <a:ext cx="1567259" cy="784704"/>
      </dsp:txXfrm>
    </dsp:sp>
    <dsp:sp modelId="{C6E13E25-09AA-474D-917C-1188DEABE26F}">
      <dsp:nvSpPr>
        <dsp:cNvPr id="0" name=""/>
        <dsp:cNvSpPr/>
      </dsp:nvSpPr>
      <dsp:spPr>
        <a:xfrm>
          <a:off x="1567259" y="3589056"/>
          <a:ext cx="4701778" cy="78470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65100" rIns="9537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Navigate through open doorway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0000"/>
              </a:solidFill>
            </a:rPr>
            <a:t>Autonomous Task</a:t>
          </a:r>
        </a:p>
      </dsp:txBody>
      <dsp:txXfrm>
        <a:off x="1567259" y="3589056"/>
        <a:ext cx="4701778" cy="784704"/>
      </dsp:txXfrm>
    </dsp:sp>
    <dsp:sp modelId="{B267FEC4-10FC-4738-9A18-C0B879FF6EAE}">
      <dsp:nvSpPr>
        <dsp:cNvPr id="0" name=""/>
        <dsp:cNvSpPr/>
      </dsp:nvSpPr>
      <dsp:spPr>
        <a:xfrm rot="10800000">
          <a:off x="0" y="2393592"/>
          <a:ext cx="1567259" cy="12072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463" tIns="128016" rIns="1114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Push</a:t>
          </a:r>
        </a:p>
      </dsp:txBody>
      <dsp:txXfrm rot="-10800000">
        <a:off x="0" y="2393592"/>
        <a:ext cx="1567259" cy="784704"/>
      </dsp:txXfrm>
    </dsp:sp>
    <dsp:sp modelId="{4132C27E-3728-4FC0-80AA-A7967F81622E}">
      <dsp:nvSpPr>
        <dsp:cNvPr id="0" name=""/>
        <dsp:cNvSpPr/>
      </dsp:nvSpPr>
      <dsp:spPr>
        <a:xfrm>
          <a:off x="1567259" y="2393592"/>
          <a:ext cx="4701778" cy="78470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65100" rIns="9537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Push door open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0000"/>
              </a:solidFill>
            </a:rPr>
            <a:t>User-Only Task</a:t>
          </a:r>
        </a:p>
      </dsp:txBody>
      <dsp:txXfrm>
        <a:off x="1567259" y="2393592"/>
        <a:ext cx="4701778" cy="784704"/>
      </dsp:txXfrm>
    </dsp:sp>
    <dsp:sp modelId="{BEBC1192-A924-4A59-B13C-2892A1E0A259}">
      <dsp:nvSpPr>
        <dsp:cNvPr id="0" name=""/>
        <dsp:cNvSpPr/>
      </dsp:nvSpPr>
      <dsp:spPr>
        <a:xfrm rot="10800000">
          <a:off x="0" y="1198127"/>
          <a:ext cx="1567259" cy="12072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463" tIns="128016" rIns="1114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Reach and grasp</a:t>
          </a:r>
        </a:p>
      </dsp:txBody>
      <dsp:txXfrm rot="-10800000">
        <a:off x="0" y="1198127"/>
        <a:ext cx="1567259" cy="784704"/>
      </dsp:txXfrm>
    </dsp:sp>
    <dsp:sp modelId="{DB39E73A-377F-418D-BF70-2C8727FCAC08}">
      <dsp:nvSpPr>
        <dsp:cNvPr id="0" name=""/>
        <dsp:cNvSpPr/>
      </dsp:nvSpPr>
      <dsp:spPr>
        <a:xfrm>
          <a:off x="1567259" y="1198127"/>
          <a:ext cx="4701778" cy="78470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65100" rIns="9537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Reach and grasp handle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0000"/>
              </a:solidFill>
            </a:rPr>
            <a:t>User-Only Task</a:t>
          </a:r>
        </a:p>
      </dsp:txBody>
      <dsp:txXfrm>
        <a:off x="1567259" y="1198127"/>
        <a:ext cx="4701778" cy="784704"/>
      </dsp:txXfrm>
    </dsp:sp>
    <dsp:sp modelId="{B9ACD9E2-41BA-4351-899A-2A5D155AF926}">
      <dsp:nvSpPr>
        <dsp:cNvPr id="0" name=""/>
        <dsp:cNvSpPr/>
      </dsp:nvSpPr>
      <dsp:spPr>
        <a:xfrm rot="10800000">
          <a:off x="0" y="2663"/>
          <a:ext cx="1567259" cy="12072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463" tIns="128016" rIns="1114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Drive</a:t>
          </a:r>
        </a:p>
      </dsp:txBody>
      <dsp:txXfrm rot="-10800000">
        <a:off x="0" y="2663"/>
        <a:ext cx="1567259" cy="784704"/>
      </dsp:txXfrm>
    </dsp:sp>
    <dsp:sp modelId="{3245043B-EAF5-4046-8DAE-8F7B1D1698CC}">
      <dsp:nvSpPr>
        <dsp:cNvPr id="0" name=""/>
        <dsp:cNvSpPr/>
      </dsp:nvSpPr>
      <dsp:spPr>
        <a:xfrm>
          <a:off x="1567259" y="2663"/>
          <a:ext cx="4701778" cy="78470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65100" rIns="9537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Drive to middle of door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0000"/>
              </a:solidFill>
            </a:rPr>
            <a:t>Collaborative Task</a:t>
          </a:r>
        </a:p>
      </dsp:txBody>
      <dsp:txXfrm>
        <a:off x="1567259" y="2663"/>
        <a:ext cx="4701778" cy="7847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2ACD3-4EA7-409D-AE81-88A5545D57C2}">
      <dsp:nvSpPr>
        <dsp:cNvPr id="0" name=""/>
        <dsp:cNvSpPr/>
      </dsp:nvSpPr>
      <dsp:spPr>
        <a:xfrm>
          <a:off x="0" y="4784520"/>
          <a:ext cx="1567259" cy="78494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463" tIns="128016" rIns="1114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Navigate</a:t>
          </a:r>
        </a:p>
      </dsp:txBody>
      <dsp:txXfrm>
        <a:off x="0" y="4784520"/>
        <a:ext cx="1567259" cy="784940"/>
      </dsp:txXfrm>
    </dsp:sp>
    <dsp:sp modelId="{8E6E9EF2-2A2C-4798-AE09-E30A7D0612D3}">
      <dsp:nvSpPr>
        <dsp:cNvPr id="0" name=""/>
        <dsp:cNvSpPr/>
      </dsp:nvSpPr>
      <dsp:spPr>
        <a:xfrm>
          <a:off x="1567259" y="4784520"/>
          <a:ext cx="4701778" cy="78494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65100" rIns="9537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Navigate through open doorway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0000"/>
              </a:solidFill>
            </a:rPr>
            <a:t>Autonomous Task</a:t>
          </a:r>
        </a:p>
      </dsp:txBody>
      <dsp:txXfrm>
        <a:off x="1567259" y="4784520"/>
        <a:ext cx="4701778" cy="784940"/>
      </dsp:txXfrm>
    </dsp:sp>
    <dsp:sp modelId="{E1385EAD-B6F7-4C42-8BE1-219E3A814BB4}">
      <dsp:nvSpPr>
        <dsp:cNvPr id="0" name=""/>
        <dsp:cNvSpPr/>
      </dsp:nvSpPr>
      <dsp:spPr>
        <a:xfrm rot="10800000">
          <a:off x="0" y="3589056"/>
          <a:ext cx="1567259" cy="12072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463" tIns="128016" rIns="1114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Turn</a:t>
          </a:r>
        </a:p>
      </dsp:txBody>
      <dsp:txXfrm rot="-10800000">
        <a:off x="0" y="3589056"/>
        <a:ext cx="1567259" cy="784704"/>
      </dsp:txXfrm>
    </dsp:sp>
    <dsp:sp modelId="{8DECCCFF-6A41-4B12-AB87-CE240A24F136}">
      <dsp:nvSpPr>
        <dsp:cNvPr id="0" name=""/>
        <dsp:cNvSpPr/>
      </dsp:nvSpPr>
      <dsp:spPr>
        <a:xfrm>
          <a:off x="1567259" y="3589056"/>
          <a:ext cx="4701778" cy="78470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65100" rIns="9537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Turn to face doorway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0000"/>
              </a:solidFill>
            </a:rPr>
            <a:t>Autonomous Task</a:t>
          </a:r>
        </a:p>
      </dsp:txBody>
      <dsp:txXfrm>
        <a:off x="1567259" y="3589056"/>
        <a:ext cx="4701778" cy="784704"/>
      </dsp:txXfrm>
    </dsp:sp>
    <dsp:sp modelId="{B267FEC4-10FC-4738-9A18-C0B879FF6EAE}">
      <dsp:nvSpPr>
        <dsp:cNvPr id="0" name=""/>
        <dsp:cNvSpPr/>
      </dsp:nvSpPr>
      <dsp:spPr>
        <a:xfrm rot="10800000">
          <a:off x="0" y="2393592"/>
          <a:ext cx="1567259" cy="12072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463" tIns="128016" rIns="1114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Pull</a:t>
          </a:r>
        </a:p>
      </dsp:txBody>
      <dsp:txXfrm rot="-10800000">
        <a:off x="0" y="2393592"/>
        <a:ext cx="1567259" cy="784704"/>
      </dsp:txXfrm>
    </dsp:sp>
    <dsp:sp modelId="{4132C27E-3728-4FC0-80AA-A7967F81622E}">
      <dsp:nvSpPr>
        <dsp:cNvPr id="0" name=""/>
        <dsp:cNvSpPr/>
      </dsp:nvSpPr>
      <dsp:spPr>
        <a:xfrm>
          <a:off x="1567259" y="2393592"/>
          <a:ext cx="4701778" cy="78470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65100" rIns="9537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Open door wide enough to fit through (or all the way)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0000"/>
              </a:solidFill>
            </a:rPr>
            <a:t>User-Only Task</a:t>
          </a:r>
        </a:p>
      </dsp:txBody>
      <dsp:txXfrm>
        <a:off x="1567259" y="2393592"/>
        <a:ext cx="4701778" cy="784704"/>
      </dsp:txXfrm>
    </dsp:sp>
    <dsp:sp modelId="{BEBC1192-A924-4A59-B13C-2892A1E0A259}">
      <dsp:nvSpPr>
        <dsp:cNvPr id="0" name=""/>
        <dsp:cNvSpPr/>
      </dsp:nvSpPr>
      <dsp:spPr>
        <a:xfrm rot="10800000">
          <a:off x="0" y="1198127"/>
          <a:ext cx="1567259" cy="12072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463" tIns="128016" rIns="1114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Reach and grasp</a:t>
          </a:r>
        </a:p>
      </dsp:txBody>
      <dsp:txXfrm rot="-10800000">
        <a:off x="0" y="1198127"/>
        <a:ext cx="1567259" cy="784704"/>
      </dsp:txXfrm>
    </dsp:sp>
    <dsp:sp modelId="{DB39E73A-377F-418D-BF70-2C8727FCAC08}">
      <dsp:nvSpPr>
        <dsp:cNvPr id="0" name=""/>
        <dsp:cNvSpPr/>
      </dsp:nvSpPr>
      <dsp:spPr>
        <a:xfrm>
          <a:off x="1567259" y="1198127"/>
          <a:ext cx="4701778" cy="78470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65100" rIns="9537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Reach and grasp handle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0000"/>
              </a:solidFill>
            </a:rPr>
            <a:t>User-Only Task</a:t>
          </a:r>
        </a:p>
      </dsp:txBody>
      <dsp:txXfrm>
        <a:off x="1567259" y="1198127"/>
        <a:ext cx="4701778" cy="784704"/>
      </dsp:txXfrm>
    </dsp:sp>
    <dsp:sp modelId="{B9ACD9E2-41BA-4351-899A-2A5D155AF926}">
      <dsp:nvSpPr>
        <dsp:cNvPr id="0" name=""/>
        <dsp:cNvSpPr/>
      </dsp:nvSpPr>
      <dsp:spPr>
        <a:xfrm rot="10800000">
          <a:off x="0" y="2663"/>
          <a:ext cx="1567259" cy="12072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463" tIns="128016" rIns="1114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Drive</a:t>
          </a:r>
        </a:p>
      </dsp:txBody>
      <dsp:txXfrm rot="-10800000">
        <a:off x="0" y="2663"/>
        <a:ext cx="1567259" cy="784704"/>
      </dsp:txXfrm>
    </dsp:sp>
    <dsp:sp modelId="{3245043B-EAF5-4046-8DAE-8F7B1D1698CC}">
      <dsp:nvSpPr>
        <dsp:cNvPr id="0" name=""/>
        <dsp:cNvSpPr/>
      </dsp:nvSpPr>
      <dsp:spPr>
        <a:xfrm>
          <a:off x="1567259" y="2663"/>
          <a:ext cx="4701778" cy="78470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165100" rIns="9537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Pull up beside door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0000"/>
              </a:solidFill>
            </a:rPr>
            <a:t>Collaborative Task</a:t>
          </a:r>
        </a:p>
      </dsp:txBody>
      <dsp:txXfrm>
        <a:off x="1567259" y="2663"/>
        <a:ext cx="4701778" cy="784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90C8-3CE3-4B8B-A37C-D2AFA0A23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44A75-1E51-42C7-8940-E42278086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29F15-01F3-4073-8C30-5FE08E31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231F5-08B2-485E-BFDE-9D9398A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7951-FB7A-4708-878C-033FAFDE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14B1-6D46-41EB-8C63-ADBFA553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5AC00-98B3-4050-8177-48F90F2CE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DFEA1-4A85-459A-9CB7-31FC042D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31E03-A35C-489C-A625-0F095AF6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F08E1-20E2-4A8C-99F7-4FA640B0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8AD69-AD12-4342-95F7-390F98544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D0688-DD08-4800-AF7D-9800AAD29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8F44-5B1E-495B-868F-C081BE2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5CF78-BF14-47B6-962F-1F9FEF15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7A295-D1DB-408B-8F98-54DAA168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1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3A13-D355-4627-983C-ED83A80C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1A17-0215-46EC-BDA2-E68E7D0F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337E2-E245-41B1-B6E1-3F83C192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D7FAD-8DDC-4A79-BB50-48CB5D64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2127F-9972-4050-8790-CCC83E05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6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2B08-07B3-4B5C-B750-C3A68DF3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D589F-0C8F-4A03-A77C-384E4BDCA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7E0E-3815-4C45-AAE4-904F441D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F190-E04B-484F-A714-13C782D0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ADC00-C47D-48AC-BF6E-622F12FA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44EB-D0DE-44C6-8CD9-F574FB45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0DCF-BE64-4DD7-A920-914C8BD66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2F4F1-A9CC-40B4-B786-5286CE6BB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E323E-8AE2-430A-B63E-9C83D9FE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E9624-1A34-4E1D-88E9-9F226819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FB37-EACB-4CDF-A5B2-37D880B4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1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E6A1-4394-4341-B21C-DB1F4568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0D316-9B77-4EAD-9D11-5314D69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4ECAD-52AD-45C0-93A9-C4477B1E2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6DB82-8AE5-43B5-9F76-630B90D62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D8FAC-ED8F-424F-AC1E-5CF496C22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EDECE-72FC-4DC3-9526-8A8C2D7F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B642E-DBD8-45C3-91F2-5954CEA3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3546B-ECE0-4D9F-BF9C-81B47039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9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1986-1F9D-4002-9ED0-E0022BAD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3420C-39E0-485E-93B4-E60CF86D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42F8B-3C54-4F44-B35C-7140A7E4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971AE-CECB-40D3-BDF9-34342D42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5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47624-3D32-4B3B-BB17-16AE91FA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C9FC3-0941-40A1-B0E2-2E3ACA18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50091-E04B-4CC8-9E7F-7B118525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4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F874-C88E-401E-AB67-6996C35A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3AB90-AA88-498E-AB4F-0FC447ED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6C205-AB36-47E0-9F57-16CC66971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19C60-87B8-41E8-A834-CEDCA93E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28181-F0AE-4443-B589-5243D747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A60A-54E0-4D91-BAEB-B435BFAF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6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1011-3046-46EF-B851-34F32D6B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08D34-5981-4512-8C41-BCA8126A6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7AAD0-61D6-4253-A0ED-B343FE925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7909E-BF55-4F92-B1CA-0A404382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EC52-E06D-45CD-A5D0-EEFC8897E06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B50D5-790D-442A-A965-6B4C4763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586B1-586D-458C-A9F2-80434D9A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0BFDD-40B1-46D7-A326-E40B41E7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075AC-2E37-48F2-B21E-C0A115AF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838BA-83A5-4745-A660-B20A0D43C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CEC52-E06D-45CD-A5D0-EEFC8897E06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95D67-7AC8-45C9-B945-DB17F269A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2797-BFB3-4604-B2FF-748C00AD4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4FB90-F710-4B52-A40C-4B887E75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9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E1B1-29B9-468D-894E-2034F4E4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Human-Centric Mobility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382F0-D00F-4B17-9F0B-082EEE47D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Human-Centric Powered Wheelchair</a:t>
            </a:r>
          </a:p>
          <a:p>
            <a:r>
              <a:rPr lang="en-US" dirty="0"/>
              <a:t>User Focused Mobility</a:t>
            </a:r>
          </a:p>
        </p:txBody>
      </p:sp>
    </p:spTree>
    <p:extLst>
      <p:ext uri="{BB962C8B-B14F-4D97-AF65-F5344CB8AC3E}">
        <p14:creationId xmlns:p14="http://schemas.microsoft.com/office/powerpoint/2010/main" val="1495025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62C8-09C7-4EFB-B82E-C47DFDB2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E433-228B-414D-83D3-EE418EC9D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Journal</a:t>
            </a:r>
          </a:p>
          <a:p>
            <a:pPr lvl="1"/>
            <a:r>
              <a:rPr lang="en-US" dirty="0"/>
              <a:t>ADL Decomposition and control</a:t>
            </a:r>
          </a:p>
          <a:p>
            <a:pPr lvl="1"/>
            <a:r>
              <a:rPr lang="en-US" dirty="0"/>
              <a:t>Collaborative mobile platform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Conferences</a:t>
            </a:r>
          </a:p>
          <a:p>
            <a:pPr lvl="1"/>
            <a:r>
              <a:rPr lang="en-US" dirty="0"/>
              <a:t>Key conferences?</a:t>
            </a:r>
          </a:p>
          <a:p>
            <a:pPr lvl="1"/>
            <a:r>
              <a:rPr lang="en-US" dirty="0"/>
              <a:t>Small components of eventual journal publications?</a:t>
            </a:r>
          </a:p>
        </p:txBody>
      </p:sp>
    </p:spTree>
    <p:extLst>
      <p:ext uri="{BB962C8B-B14F-4D97-AF65-F5344CB8AC3E}">
        <p14:creationId xmlns:p14="http://schemas.microsoft.com/office/powerpoint/2010/main" val="158938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4FB6-D182-4133-9B71-63E5E18D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F162-934E-4CE9-A287-8E16762D3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Mobility Visit</a:t>
            </a:r>
          </a:p>
          <a:p>
            <a:r>
              <a:rPr lang="en-US" dirty="0"/>
              <a:t>Shared Control and Classification Papers</a:t>
            </a:r>
          </a:p>
          <a:p>
            <a:r>
              <a:rPr lang="en-US" dirty="0"/>
              <a:t>Rehabilitation vs Everyday Use</a:t>
            </a:r>
          </a:p>
          <a:p>
            <a:r>
              <a:rPr lang="en-US" dirty="0"/>
              <a:t>ADL Decomposition</a:t>
            </a:r>
          </a:p>
          <a:p>
            <a:r>
              <a:rPr lang="en-US" dirty="0"/>
              <a:t>Publication Roadmap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7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BAC8-4DC8-46A0-8A70-7A09A229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Mobility Visit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89B4-1A5A-4CA3-803A-DFC3948BD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Friday March 2?</a:t>
            </a:r>
          </a:p>
          <a:p>
            <a:r>
              <a:rPr lang="en-US" dirty="0"/>
              <a:t>Following two weeks?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1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8811-242A-4270-B42E-08717519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control and classification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D426-603E-424C-A0FE-DBDE6757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A semi-autonomous framework for human-aware and user intention driven wheelchair mobility assistance</a:t>
            </a:r>
            <a:endParaRPr lang="en-US" dirty="0"/>
          </a:p>
          <a:p>
            <a:pPr lvl="1"/>
            <a:r>
              <a:rPr lang="en-US" dirty="0"/>
              <a:t>10.1109/IROS.2016.7759691</a:t>
            </a:r>
          </a:p>
          <a:p>
            <a:pPr lvl="1"/>
            <a:r>
              <a:rPr lang="en-US" dirty="0"/>
              <a:t>Summary: Intention estimation, actually considers social constraints in path planning, shared-control considerations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The effect of robotic wheelchair control paradigm and interface on user performance, effort and preference: An experimental assessment</a:t>
            </a:r>
            <a:endParaRPr lang="en-US" dirty="0"/>
          </a:p>
          <a:p>
            <a:pPr lvl="1"/>
            <a:r>
              <a:rPr lang="en-US" dirty="0"/>
              <a:t>10.1016/j.robot.2017.04.013</a:t>
            </a:r>
          </a:p>
          <a:p>
            <a:pPr lvl="1"/>
            <a:r>
              <a:rPr lang="en-US" dirty="0"/>
              <a:t>Summary: Comparison of multiple shared-control paradigms with user feedback, intention estimation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Usability Study of a Control Framework for an Intelligent Wheelchair</a:t>
            </a:r>
            <a:endParaRPr lang="en-US" dirty="0"/>
          </a:p>
          <a:p>
            <a:pPr lvl="1"/>
            <a:r>
              <a:rPr lang="en-US" dirty="0"/>
              <a:t>10.1109/ROBOT.2005.1570853</a:t>
            </a:r>
          </a:p>
          <a:p>
            <a:pPr lvl="1"/>
            <a:r>
              <a:rPr lang="en-US" dirty="0"/>
              <a:t>Summary: Both deliberative and reactive control schemes combined with user input. Study with 50 participants.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Omnidirectional Assistive Wheelchair: Design and Control with Isometric Myoelectric Based Intention Classification</a:t>
            </a:r>
            <a:endParaRPr lang="en-US" dirty="0"/>
          </a:p>
          <a:p>
            <a:pPr lvl="1"/>
            <a:r>
              <a:rPr lang="en-US" dirty="0"/>
              <a:t>10.1016/j.procs.2017.01.200</a:t>
            </a:r>
          </a:p>
          <a:p>
            <a:pPr lvl="1"/>
            <a:r>
              <a:rPr lang="en-US" dirty="0"/>
              <a:t>Summary: Holonomic control (No path planning or mapping), use of neural network for input classification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Automatic Detection and Classification of Unsafe Events During Power Wheelchair Use</a:t>
            </a:r>
            <a:endParaRPr lang="en-US" dirty="0"/>
          </a:p>
          <a:p>
            <a:pPr lvl="1"/>
            <a:r>
              <a:rPr lang="en-US" dirty="0"/>
              <a:t>10.1109/JTEHM.2014.2365773</a:t>
            </a:r>
          </a:p>
          <a:p>
            <a:pPr lvl="1"/>
            <a:r>
              <a:rPr lang="en-US" dirty="0"/>
              <a:t>Summary: Event classification using techniques such as SVM’s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2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1D29-7717-42ED-A7F3-962C3E98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Rehabilitation vs Everyday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7786-FE19-4A56-ABAB-D6EB1DCF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Furui</a:t>
            </a:r>
            <a:r>
              <a:rPr lang="en-US" sz="1800" dirty="0"/>
              <a:t> Wang, </a:t>
            </a:r>
            <a:r>
              <a:rPr lang="en-US" sz="1800" dirty="0" err="1"/>
              <a:t>Barkana</a:t>
            </a:r>
            <a:r>
              <a:rPr lang="en-US" sz="1800" dirty="0"/>
              <a:t>, D. E., &amp; Sarkar, N. (2010). Impact of Visual Error Augmentation When Integrated With Assist-as-Needed Training Method in Robot-Assisted Rehabilitation. </a:t>
            </a:r>
            <a:r>
              <a:rPr lang="en-US" sz="1800" i="1" dirty="0"/>
              <a:t>IEEE Transactions on Neural Systems and Rehabilitation Engineering</a:t>
            </a:r>
            <a:r>
              <a:rPr lang="en-US" sz="1800" dirty="0"/>
              <a:t>, </a:t>
            </a:r>
            <a:r>
              <a:rPr lang="en-US" sz="1800" i="1" dirty="0"/>
              <a:t>18</a:t>
            </a:r>
            <a:r>
              <a:rPr lang="en-US" sz="1800" dirty="0"/>
              <a:t>(5), 571–579. https://doi.org/10.1109/TNSRE.2010.2058127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F5749-C600-43A5-BE94-E1016A86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4909"/>
            <a:ext cx="4279772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4BD40-D669-4884-859B-7A8E16FD17EC}"/>
              </a:ext>
            </a:extLst>
          </p:cNvPr>
          <p:cNvSpPr txBox="1"/>
          <p:nvPr/>
        </p:nvSpPr>
        <p:spPr>
          <a:xfrm>
            <a:off x="5440101" y="2864734"/>
            <a:ext cx="62908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“It has been shown in the literature that a movement tracking</a:t>
            </a:r>
          </a:p>
          <a:p>
            <a:r>
              <a:rPr lang="en-US" dirty="0"/>
              <a:t>task that required cognitive processing achieved greater gains in performance than that of movement training that did not re- quire cognitive processing [26]–[28].”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“It was shown that training performance of the patients improved only when the original errors were magnified, but not when the errors were reduced or absent [29].”</a:t>
            </a:r>
          </a:p>
        </p:txBody>
      </p:sp>
    </p:spTree>
    <p:extLst>
      <p:ext uri="{BB962C8B-B14F-4D97-AF65-F5344CB8AC3E}">
        <p14:creationId xmlns:p14="http://schemas.microsoft.com/office/powerpoint/2010/main" val="298405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BDA4-D8E2-403B-8C4D-C1D8A5F3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09696-5A85-48BD-8884-2038E61E1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thought was to decompose into primitives associated with the degrees of freedom of the system.</a:t>
            </a:r>
          </a:p>
          <a:p>
            <a:endParaRPr lang="en-US" dirty="0"/>
          </a:p>
          <a:p>
            <a:r>
              <a:rPr lang="en-US" dirty="0"/>
              <a:t>Previous work is slightly higher level. </a:t>
            </a:r>
          </a:p>
          <a:p>
            <a:pPr lvl="1"/>
            <a:r>
              <a:rPr lang="en-US" dirty="0"/>
              <a:t>Might a better approach be to associate primitives with specific subtasks (move away from an obstacle, follow a wall, face an object,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6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C543-357B-430D-A5A4-BE538DEB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 Example: Opening a doorway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A3C9-31FC-478A-9A8A-F7ACF453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factors</a:t>
            </a:r>
          </a:p>
          <a:p>
            <a:pPr lvl="1"/>
            <a:r>
              <a:rPr lang="en-US" dirty="0"/>
              <a:t>Is it a confined space?</a:t>
            </a:r>
          </a:p>
          <a:p>
            <a:pPr lvl="1"/>
            <a:r>
              <a:rPr lang="en-US" dirty="0"/>
              <a:t>Can the user back up?</a:t>
            </a:r>
          </a:p>
          <a:p>
            <a:pPr lvl="1"/>
            <a:r>
              <a:rPr lang="en-US" dirty="0"/>
              <a:t>Can the user reach the handle?</a:t>
            </a:r>
          </a:p>
          <a:p>
            <a:pPr lvl="1"/>
            <a:r>
              <a:rPr lang="en-US" dirty="0"/>
              <a:t>Is the handle on the joystick side of the chair?</a:t>
            </a:r>
          </a:p>
          <a:p>
            <a:r>
              <a:rPr lang="en-US" dirty="0"/>
              <a:t>Two distinct cases:</a:t>
            </a:r>
          </a:p>
          <a:p>
            <a:pPr lvl="1"/>
            <a:r>
              <a:rPr lang="en-US" dirty="0"/>
              <a:t>Push door</a:t>
            </a:r>
          </a:p>
          <a:p>
            <a:pPr lvl="1"/>
            <a:r>
              <a:rPr lang="en-US" dirty="0"/>
              <a:t>Pull door</a:t>
            </a:r>
          </a:p>
        </p:txBody>
      </p:sp>
    </p:spTree>
    <p:extLst>
      <p:ext uri="{BB962C8B-B14F-4D97-AF65-F5344CB8AC3E}">
        <p14:creationId xmlns:p14="http://schemas.microsoft.com/office/powerpoint/2010/main" val="340512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B0EE36F-97E4-4AF7-A0A4-388846EF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ADL Example: Push Door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65333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140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B0EE36F-97E4-4AF7-A0A4-388846EF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ADL Example: Push Door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48541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120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555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Human-Centric Mobility</vt:lpstr>
      <vt:lpstr>Topics</vt:lpstr>
      <vt:lpstr>Max Mobility Visit</vt:lpstr>
      <vt:lpstr>Shared control and classification papers</vt:lpstr>
      <vt:lpstr>Rehabilitation vs Everyday Use</vt:lpstr>
      <vt:lpstr>ADL Decomposition</vt:lpstr>
      <vt:lpstr>ADL Example: Opening a doorway</vt:lpstr>
      <vt:lpstr>ADL Example: Push Door</vt:lpstr>
      <vt:lpstr>ADL Example: Push Door</vt:lpstr>
      <vt:lpstr>Publication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Human-Centric Mobility</dc:title>
  <dc:creator>Dexter Watkins</dc:creator>
  <cp:lastModifiedBy>Dexter Watkins</cp:lastModifiedBy>
  <cp:revision>22</cp:revision>
  <dcterms:created xsi:type="dcterms:W3CDTF">2017-11-20T18:08:33Z</dcterms:created>
  <dcterms:modified xsi:type="dcterms:W3CDTF">2018-02-23T21:40:27Z</dcterms:modified>
</cp:coreProperties>
</file>