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EA822-5A80-A35C-54AC-C5D6051D5B5E}" v="594" dt="2021-06-23T04:57:13.763"/>
    <p1510:client id="{6012BDB8-535D-3558-4C4A-12EE0ABB616E}" v="564" dt="2021-06-24T16:39:52.292"/>
    <p1510:client id="{86A2CCAB-C996-4E26-9332-9DE97966DCBC}" v="57" dt="2021-06-17T17:08:31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942CA-9379-4E8A-BA41-84C0E851CD0E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9EAD0F5-84B2-4419-A7EB-8109886C22B0}">
      <dgm:prSet/>
      <dgm:spPr/>
      <dgm:t>
        <a:bodyPr/>
        <a:lstStyle/>
        <a:p>
          <a:r>
            <a:rPr lang="en-US" baseline="0"/>
            <a:t>This model was created using the Random Forest Method (a decision tree)</a:t>
          </a:r>
          <a:endParaRPr lang="en-US"/>
        </a:p>
      </dgm:t>
    </dgm:pt>
    <dgm:pt modelId="{6387FA0F-2645-41C4-8DF0-B67C31D274C8}" type="parTrans" cxnId="{06541C5B-60CE-4210-9293-4792BBD1106A}">
      <dgm:prSet/>
      <dgm:spPr/>
      <dgm:t>
        <a:bodyPr/>
        <a:lstStyle/>
        <a:p>
          <a:endParaRPr lang="en-US"/>
        </a:p>
      </dgm:t>
    </dgm:pt>
    <dgm:pt modelId="{1E992808-B6F2-4D85-A635-BBBDEC82B5BF}" type="sibTrans" cxnId="{06541C5B-60CE-4210-9293-4792BBD1106A}">
      <dgm:prSet/>
      <dgm:spPr/>
      <dgm:t>
        <a:bodyPr/>
        <a:lstStyle/>
        <a:p>
          <a:endParaRPr lang="en-US"/>
        </a:p>
      </dgm:t>
    </dgm:pt>
    <dgm:pt modelId="{0655A295-9FA7-4690-BC87-2ADB7DFE0582}">
      <dgm:prSet/>
      <dgm:spPr/>
      <dgm:t>
        <a:bodyPr/>
        <a:lstStyle/>
        <a:p>
          <a:r>
            <a:rPr lang="en-US" baseline="0"/>
            <a:t>Results on the previous slide indicate this model has a fairly high accuracy for the Shark Tank Data</a:t>
          </a:r>
          <a:endParaRPr lang="en-US"/>
        </a:p>
      </dgm:t>
    </dgm:pt>
    <dgm:pt modelId="{54CF872C-9A12-49DA-B3E8-A7668FBD022E}" type="parTrans" cxnId="{A33C3A37-2245-4ED7-B226-F767F399C026}">
      <dgm:prSet/>
      <dgm:spPr/>
      <dgm:t>
        <a:bodyPr/>
        <a:lstStyle/>
        <a:p>
          <a:endParaRPr lang="en-US"/>
        </a:p>
      </dgm:t>
    </dgm:pt>
    <dgm:pt modelId="{487C718C-17EA-4068-BC0A-13B9B9EB13B5}" type="sibTrans" cxnId="{A33C3A37-2245-4ED7-B226-F767F399C026}">
      <dgm:prSet/>
      <dgm:spPr/>
      <dgm:t>
        <a:bodyPr/>
        <a:lstStyle/>
        <a:p>
          <a:endParaRPr lang="en-US"/>
        </a:p>
      </dgm:t>
    </dgm:pt>
    <dgm:pt modelId="{4CACA25C-3833-4139-8E79-EDF8D19A8E54}">
      <dgm:prSet/>
      <dgm:spPr/>
      <dgm:t>
        <a:bodyPr/>
        <a:lstStyle/>
        <a:p>
          <a:r>
            <a:rPr lang="en-US" baseline="0"/>
            <a:t>We can gather the results from this model are strong and can be appropiately applied</a:t>
          </a:r>
          <a:endParaRPr lang="en-US"/>
        </a:p>
      </dgm:t>
    </dgm:pt>
    <dgm:pt modelId="{7C24A5F9-A36D-4E9C-8D87-F8261129A6FB}" type="parTrans" cxnId="{C5A27107-B9E9-41EC-BE86-40FE2983247B}">
      <dgm:prSet/>
      <dgm:spPr/>
      <dgm:t>
        <a:bodyPr/>
        <a:lstStyle/>
        <a:p>
          <a:endParaRPr lang="en-US"/>
        </a:p>
      </dgm:t>
    </dgm:pt>
    <dgm:pt modelId="{D21E3E34-1F75-4DA4-AE37-4A22CC27A562}" type="sibTrans" cxnId="{C5A27107-B9E9-41EC-BE86-40FE2983247B}">
      <dgm:prSet/>
      <dgm:spPr/>
      <dgm:t>
        <a:bodyPr/>
        <a:lstStyle/>
        <a:p>
          <a:endParaRPr lang="en-US"/>
        </a:p>
      </dgm:t>
    </dgm:pt>
    <dgm:pt modelId="{0F1AADE2-EFEB-40E0-938C-D6319525C418}" type="pres">
      <dgm:prSet presAssocID="{AA8942CA-9379-4E8A-BA41-84C0E851CD0E}" presName="Name0" presStyleCnt="0">
        <dgm:presLayoutVars>
          <dgm:dir/>
          <dgm:animLvl val="lvl"/>
          <dgm:resizeHandles val="exact"/>
        </dgm:presLayoutVars>
      </dgm:prSet>
      <dgm:spPr/>
    </dgm:pt>
    <dgm:pt modelId="{696FED18-60D5-4964-9113-F16744208D71}" type="pres">
      <dgm:prSet presAssocID="{4CACA25C-3833-4139-8E79-EDF8D19A8E54}" presName="boxAndChildren" presStyleCnt="0"/>
      <dgm:spPr/>
    </dgm:pt>
    <dgm:pt modelId="{BE6B09D9-53CE-4824-B700-1EAA63046E92}" type="pres">
      <dgm:prSet presAssocID="{4CACA25C-3833-4139-8E79-EDF8D19A8E54}" presName="parentTextBox" presStyleLbl="node1" presStyleIdx="0" presStyleCnt="3"/>
      <dgm:spPr/>
    </dgm:pt>
    <dgm:pt modelId="{FD550113-818A-41D1-972F-9BF19FE0C751}" type="pres">
      <dgm:prSet presAssocID="{487C718C-17EA-4068-BC0A-13B9B9EB13B5}" presName="sp" presStyleCnt="0"/>
      <dgm:spPr/>
    </dgm:pt>
    <dgm:pt modelId="{4F6F5CDB-E685-4888-9301-262FC310FD1C}" type="pres">
      <dgm:prSet presAssocID="{0655A295-9FA7-4690-BC87-2ADB7DFE0582}" presName="arrowAndChildren" presStyleCnt="0"/>
      <dgm:spPr/>
    </dgm:pt>
    <dgm:pt modelId="{06109E21-D2D5-4BD5-B7A7-28DCAAF0E331}" type="pres">
      <dgm:prSet presAssocID="{0655A295-9FA7-4690-BC87-2ADB7DFE0582}" presName="parentTextArrow" presStyleLbl="node1" presStyleIdx="1" presStyleCnt="3"/>
      <dgm:spPr/>
    </dgm:pt>
    <dgm:pt modelId="{F1B4C465-1DDC-4079-9D4E-2192D7B03831}" type="pres">
      <dgm:prSet presAssocID="{1E992808-B6F2-4D85-A635-BBBDEC82B5BF}" presName="sp" presStyleCnt="0"/>
      <dgm:spPr/>
    </dgm:pt>
    <dgm:pt modelId="{9DB623CA-27E0-480E-A563-A21E200C87F8}" type="pres">
      <dgm:prSet presAssocID="{E9EAD0F5-84B2-4419-A7EB-8109886C22B0}" presName="arrowAndChildren" presStyleCnt="0"/>
      <dgm:spPr/>
    </dgm:pt>
    <dgm:pt modelId="{A2A99795-9563-4406-B8FA-C91AF1157BD8}" type="pres">
      <dgm:prSet presAssocID="{E9EAD0F5-84B2-4419-A7EB-8109886C22B0}" presName="parentTextArrow" presStyleLbl="node1" presStyleIdx="2" presStyleCnt="3"/>
      <dgm:spPr/>
    </dgm:pt>
  </dgm:ptLst>
  <dgm:cxnLst>
    <dgm:cxn modelId="{C5A27107-B9E9-41EC-BE86-40FE2983247B}" srcId="{AA8942CA-9379-4E8A-BA41-84C0E851CD0E}" destId="{4CACA25C-3833-4139-8E79-EDF8D19A8E54}" srcOrd="2" destOrd="0" parTransId="{7C24A5F9-A36D-4E9C-8D87-F8261129A6FB}" sibTransId="{D21E3E34-1F75-4DA4-AE37-4A22CC27A562}"/>
    <dgm:cxn modelId="{A33C3A37-2245-4ED7-B226-F767F399C026}" srcId="{AA8942CA-9379-4E8A-BA41-84C0E851CD0E}" destId="{0655A295-9FA7-4690-BC87-2ADB7DFE0582}" srcOrd="1" destOrd="0" parTransId="{54CF872C-9A12-49DA-B3E8-A7668FBD022E}" sibTransId="{487C718C-17EA-4068-BC0A-13B9B9EB13B5}"/>
    <dgm:cxn modelId="{06541C5B-60CE-4210-9293-4792BBD1106A}" srcId="{AA8942CA-9379-4E8A-BA41-84C0E851CD0E}" destId="{E9EAD0F5-84B2-4419-A7EB-8109886C22B0}" srcOrd="0" destOrd="0" parTransId="{6387FA0F-2645-41C4-8DF0-B67C31D274C8}" sibTransId="{1E992808-B6F2-4D85-A635-BBBDEC82B5BF}"/>
    <dgm:cxn modelId="{9AC45964-7F82-4FDA-8BF4-01F47720FBE7}" type="presOf" srcId="{AA8942CA-9379-4E8A-BA41-84C0E851CD0E}" destId="{0F1AADE2-EFEB-40E0-938C-D6319525C418}" srcOrd="0" destOrd="0" presId="urn:microsoft.com/office/officeart/2005/8/layout/process4"/>
    <dgm:cxn modelId="{9B827782-2E9D-4C8B-8230-0D9272227242}" type="presOf" srcId="{4CACA25C-3833-4139-8E79-EDF8D19A8E54}" destId="{BE6B09D9-53CE-4824-B700-1EAA63046E92}" srcOrd="0" destOrd="0" presId="urn:microsoft.com/office/officeart/2005/8/layout/process4"/>
    <dgm:cxn modelId="{C16CD5CA-48DB-4A0E-9B73-B5C34FE65ADF}" type="presOf" srcId="{E9EAD0F5-84B2-4419-A7EB-8109886C22B0}" destId="{A2A99795-9563-4406-B8FA-C91AF1157BD8}" srcOrd="0" destOrd="0" presId="urn:microsoft.com/office/officeart/2005/8/layout/process4"/>
    <dgm:cxn modelId="{4957A0FF-4D1F-49D4-945F-D161D0C24879}" type="presOf" srcId="{0655A295-9FA7-4690-BC87-2ADB7DFE0582}" destId="{06109E21-D2D5-4BD5-B7A7-28DCAAF0E331}" srcOrd="0" destOrd="0" presId="urn:microsoft.com/office/officeart/2005/8/layout/process4"/>
    <dgm:cxn modelId="{C2157C04-0E80-4800-9C20-02BFFA633DC9}" type="presParOf" srcId="{0F1AADE2-EFEB-40E0-938C-D6319525C418}" destId="{696FED18-60D5-4964-9113-F16744208D71}" srcOrd="0" destOrd="0" presId="urn:microsoft.com/office/officeart/2005/8/layout/process4"/>
    <dgm:cxn modelId="{1BC56F4C-B7A7-46E4-B18D-9DEADB2E67CC}" type="presParOf" srcId="{696FED18-60D5-4964-9113-F16744208D71}" destId="{BE6B09D9-53CE-4824-B700-1EAA63046E92}" srcOrd="0" destOrd="0" presId="urn:microsoft.com/office/officeart/2005/8/layout/process4"/>
    <dgm:cxn modelId="{D92E2497-1E50-4066-95FE-EC437F35579D}" type="presParOf" srcId="{0F1AADE2-EFEB-40E0-938C-D6319525C418}" destId="{FD550113-818A-41D1-972F-9BF19FE0C751}" srcOrd="1" destOrd="0" presId="urn:microsoft.com/office/officeart/2005/8/layout/process4"/>
    <dgm:cxn modelId="{143C623B-D04F-43A3-85FB-76AB7DE06119}" type="presParOf" srcId="{0F1AADE2-EFEB-40E0-938C-D6319525C418}" destId="{4F6F5CDB-E685-4888-9301-262FC310FD1C}" srcOrd="2" destOrd="0" presId="urn:microsoft.com/office/officeart/2005/8/layout/process4"/>
    <dgm:cxn modelId="{D7E4CED7-CC88-48A6-BDAF-602FAA2DD1B3}" type="presParOf" srcId="{4F6F5CDB-E685-4888-9301-262FC310FD1C}" destId="{06109E21-D2D5-4BD5-B7A7-28DCAAF0E331}" srcOrd="0" destOrd="0" presId="urn:microsoft.com/office/officeart/2005/8/layout/process4"/>
    <dgm:cxn modelId="{FC08188B-E08A-477E-8F52-9638C1D5DB8E}" type="presParOf" srcId="{0F1AADE2-EFEB-40E0-938C-D6319525C418}" destId="{F1B4C465-1DDC-4079-9D4E-2192D7B03831}" srcOrd="3" destOrd="0" presId="urn:microsoft.com/office/officeart/2005/8/layout/process4"/>
    <dgm:cxn modelId="{E826D91C-F7B1-4A5F-9411-21F575459F0E}" type="presParOf" srcId="{0F1AADE2-EFEB-40E0-938C-D6319525C418}" destId="{9DB623CA-27E0-480E-A563-A21E200C87F8}" srcOrd="4" destOrd="0" presId="urn:microsoft.com/office/officeart/2005/8/layout/process4"/>
    <dgm:cxn modelId="{C003F0D3-93CE-45AB-B910-3E67D4DCDA74}" type="presParOf" srcId="{9DB623CA-27E0-480E-A563-A21E200C87F8}" destId="{A2A99795-9563-4406-B8FA-C91AF1157B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B09D9-53CE-4824-B700-1EAA63046E92}">
      <dsp:nvSpPr>
        <dsp:cNvPr id="0" name=""/>
        <dsp:cNvSpPr/>
      </dsp:nvSpPr>
      <dsp:spPr>
        <a:xfrm>
          <a:off x="0" y="3334036"/>
          <a:ext cx="9810750" cy="1094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We can gather the results from this model are strong and can be appropiately applied</a:t>
          </a:r>
          <a:endParaRPr lang="en-US" sz="2700" kern="1200"/>
        </a:p>
      </dsp:txBody>
      <dsp:txXfrm>
        <a:off x="0" y="3334036"/>
        <a:ext cx="9810750" cy="1094305"/>
      </dsp:txXfrm>
    </dsp:sp>
    <dsp:sp modelId="{06109E21-D2D5-4BD5-B7A7-28DCAAF0E331}">
      <dsp:nvSpPr>
        <dsp:cNvPr id="0" name=""/>
        <dsp:cNvSpPr/>
      </dsp:nvSpPr>
      <dsp:spPr>
        <a:xfrm rot="10800000">
          <a:off x="0" y="1667409"/>
          <a:ext cx="9810750" cy="168304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Results on the previous slide indicate this model has a fairly high accuracy for the Shark Tank Data</a:t>
          </a:r>
          <a:endParaRPr lang="en-US" sz="2700" kern="1200"/>
        </a:p>
      </dsp:txBody>
      <dsp:txXfrm rot="10800000">
        <a:off x="0" y="1667409"/>
        <a:ext cx="9810750" cy="1093590"/>
      </dsp:txXfrm>
    </dsp:sp>
    <dsp:sp modelId="{A2A99795-9563-4406-B8FA-C91AF1157BD8}">
      <dsp:nvSpPr>
        <dsp:cNvPr id="0" name=""/>
        <dsp:cNvSpPr/>
      </dsp:nvSpPr>
      <dsp:spPr>
        <a:xfrm rot="10800000">
          <a:off x="0" y="782"/>
          <a:ext cx="9810750" cy="168304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This model was created using the Random Forest Method (a decision tree)</a:t>
          </a:r>
          <a:endParaRPr lang="en-US" sz="2700" kern="1200"/>
        </a:p>
      </dsp:txBody>
      <dsp:txXfrm rot="10800000">
        <a:off x="0" y="782"/>
        <a:ext cx="9810750" cy="1093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16:23:1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8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715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24,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24,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25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24,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09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24,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3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9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7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24,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23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4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36D75-A824-4D3B-AF80-2E3EB1DE6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11" r="-2" b="-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Batang"/>
              </a:rPr>
              <a:t>Shark Tank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Batang"/>
              </a:rPr>
              <a:t>Alexandria </a:t>
            </a:r>
            <a:r>
              <a:rPr lang="en-US" sz="1800" dirty="0" err="1">
                <a:ea typeface="Batang"/>
              </a:rPr>
              <a:t>Augi</a:t>
            </a:r>
          </a:p>
          <a:p>
            <a:r>
              <a:rPr lang="en-US" sz="1800" dirty="0">
                <a:ea typeface="Batang"/>
              </a:rPr>
              <a:t>Andrea Watson</a:t>
            </a:r>
            <a:endParaRPr lang="en-US" sz="180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6464-CF91-4059-9A49-1B2435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Batang"/>
              </a:rPr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8075-BB51-49E4-A4F2-18C191FA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Batang"/>
              </a:rPr>
              <a:t>Implied Valuation, also known as earnings per share, is how much someone can expect to earn per share of stock owned. </a:t>
            </a:r>
          </a:p>
          <a:p>
            <a:r>
              <a:rPr lang="en-US">
                <a:ea typeface="Batang"/>
              </a:rPr>
              <a:t>Equity Requested is the amount of money requested as an investment into the company either as a short- or long-term payment plan.</a:t>
            </a:r>
          </a:p>
          <a:p>
            <a:r>
              <a:rPr lang="en-US">
                <a:ea typeface="Batang"/>
              </a:rPr>
              <a:t>Amount Requested, in this study refers to the amount of investment requested by the presenters.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46B7-6012-4757-9893-6B632C37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>
                <a:ea typeface="Batang"/>
              </a:rPr>
              <a:t>Correlation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FA4A-A145-4A35-9A50-36CEB557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Batang"/>
              </a:rPr>
              <a:t>Positive correlation between Implied Valuation and Amount Requested</a:t>
            </a:r>
            <a:endParaRPr lang="en-US"/>
          </a:p>
          <a:p>
            <a:r>
              <a:rPr lang="en-US">
                <a:ea typeface="Batang"/>
              </a:rPr>
              <a:t>More money is requested as an investment, more money is expected to be earned by the investor at a later payout date. </a:t>
            </a:r>
            <a:endParaRPr lang="en-US"/>
          </a:p>
          <a:p>
            <a:endParaRPr lang="en-US">
              <a:ea typeface="Batang"/>
            </a:endParaRPr>
          </a:p>
          <a:p>
            <a:r>
              <a:rPr lang="en-US">
                <a:ea typeface="Batang"/>
              </a:rPr>
              <a:t>This makes sense because the larger share you own of a company, the more you would take from the profits. </a:t>
            </a:r>
          </a:p>
          <a:p>
            <a:endParaRPr lang="en-US">
              <a:ea typeface="Batang"/>
            </a:endParaRPr>
          </a:p>
          <a:p>
            <a:pPr lvl="1"/>
            <a:endParaRPr lang="en-US">
              <a:ea typeface="Batang"/>
            </a:endParaRPr>
          </a:p>
          <a:p>
            <a:pPr lvl="1"/>
            <a:endParaRPr lang="en-US">
              <a:ea typeface="Batang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4C99828-EFF9-4575-9A39-49B29D2F0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26" y="2177316"/>
            <a:ext cx="4788505" cy="344772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26A41B-8A19-487E-BD55-01167CF7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C4807F2-B5F4-4832-B9EC-C96C9CBDE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767014" flipH="1">
            <a:off x="2774100" y="-1894523"/>
            <a:ext cx="7170758" cy="12352700"/>
          </a:xfrm>
          <a:custGeom>
            <a:avLst/>
            <a:gdLst>
              <a:gd name="connsiteX0" fmla="*/ 0 w 7170758"/>
              <a:gd name="connsiteY0" fmla="*/ 11492330 h 12352700"/>
              <a:gd name="connsiteX1" fmla="*/ 5168943 w 7170758"/>
              <a:gd name="connsiteY1" fmla="*/ 12352700 h 12352700"/>
              <a:gd name="connsiteX2" fmla="*/ 7170758 w 7170758"/>
              <a:gd name="connsiteY2" fmla="*/ 326163 h 12352700"/>
              <a:gd name="connsiteX3" fmla="*/ 5211229 w 7170758"/>
              <a:gd name="connsiteY3" fmla="*/ 0 h 12352700"/>
              <a:gd name="connsiteX4" fmla="*/ 5211235 w 7170758"/>
              <a:gd name="connsiteY4" fmla="*/ 303 h 12352700"/>
              <a:gd name="connsiteX5" fmla="*/ 5125744 w 7170758"/>
              <a:gd name="connsiteY5" fmla="*/ 311331 h 12352700"/>
              <a:gd name="connsiteX6" fmla="*/ 5095471 w 7170758"/>
              <a:gd name="connsiteY6" fmla="*/ 495519 h 12352700"/>
              <a:gd name="connsiteX7" fmla="*/ 4977060 w 7170758"/>
              <a:gd name="connsiteY7" fmla="*/ 703611 h 12352700"/>
              <a:gd name="connsiteX8" fmla="*/ 4677999 w 7170758"/>
              <a:gd name="connsiteY8" fmla="*/ 1006806 h 12352700"/>
              <a:gd name="connsiteX9" fmla="*/ 4244694 w 7170758"/>
              <a:gd name="connsiteY9" fmla="*/ 1470023 h 12352700"/>
              <a:gd name="connsiteX10" fmla="*/ 3856538 w 7170758"/>
              <a:gd name="connsiteY10" fmla="*/ 1888990 h 12352700"/>
              <a:gd name="connsiteX11" fmla="*/ 3127512 w 7170758"/>
              <a:gd name="connsiteY11" fmla="*/ 2519154 h 12352700"/>
              <a:gd name="connsiteX12" fmla="*/ 3094826 w 7170758"/>
              <a:gd name="connsiteY12" fmla="*/ 2611193 h 12352700"/>
              <a:gd name="connsiteX13" fmla="*/ 2855076 w 7170758"/>
              <a:gd name="connsiteY13" fmla="*/ 2868261 h 12352700"/>
              <a:gd name="connsiteX14" fmla="*/ 2795079 w 7170758"/>
              <a:gd name="connsiteY14" fmla="*/ 2952760 h 12352700"/>
              <a:gd name="connsiteX15" fmla="*/ 2687974 w 7170758"/>
              <a:gd name="connsiteY15" fmla="*/ 3125862 h 12352700"/>
              <a:gd name="connsiteX16" fmla="*/ 2632520 w 7170758"/>
              <a:gd name="connsiteY16" fmla="*/ 3207520 h 12352700"/>
              <a:gd name="connsiteX17" fmla="*/ 2523917 w 7170758"/>
              <a:gd name="connsiteY17" fmla="*/ 3672581 h 12352700"/>
              <a:gd name="connsiteX18" fmla="*/ 2362484 w 7170758"/>
              <a:gd name="connsiteY18" fmla="*/ 3932467 h 12352700"/>
              <a:gd name="connsiteX19" fmla="*/ 2186680 w 7170758"/>
              <a:gd name="connsiteY19" fmla="*/ 4370763 h 12352700"/>
              <a:gd name="connsiteX20" fmla="*/ 1867435 w 7170758"/>
              <a:gd name="connsiteY20" fmla="*/ 4811101 h 12352700"/>
              <a:gd name="connsiteX21" fmla="*/ 1731209 w 7170758"/>
              <a:gd name="connsiteY21" fmla="*/ 5348227 h 12352700"/>
              <a:gd name="connsiteX22" fmla="*/ 1619001 w 7170758"/>
              <a:gd name="connsiteY22" fmla="*/ 5913848 h 12352700"/>
              <a:gd name="connsiteX23" fmla="*/ 1583307 w 7170758"/>
              <a:gd name="connsiteY23" fmla="*/ 6077361 h 12352700"/>
              <a:gd name="connsiteX24" fmla="*/ 1545954 w 7170758"/>
              <a:gd name="connsiteY24" fmla="*/ 6106863 h 12352700"/>
              <a:gd name="connsiteX25" fmla="*/ 1528197 w 7170758"/>
              <a:gd name="connsiteY25" fmla="*/ 6216490 h 12352700"/>
              <a:gd name="connsiteX26" fmla="*/ 1478443 w 7170758"/>
              <a:gd name="connsiteY26" fmla="*/ 6316412 h 12352700"/>
              <a:gd name="connsiteX27" fmla="*/ 1444911 w 7170758"/>
              <a:gd name="connsiteY27" fmla="*/ 6471242 h 12352700"/>
              <a:gd name="connsiteX28" fmla="*/ 1450295 w 7170758"/>
              <a:gd name="connsiteY28" fmla="*/ 6727118 h 12352700"/>
              <a:gd name="connsiteX29" fmla="*/ 1417057 w 7170758"/>
              <a:gd name="connsiteY29" fmla="*/ 6823660 h 12352700"/>
              <a:gd name="connsiteX30" fmla="*/ 1422686 w 7170758"/>
              <a:gd name="connsiteY30" fmla="*/ 6883251 h 12352700"/>
              <a:gd name="connsiteX31" fmla="*/ 1396910 w 7170758"/>
              <a:gd name="connsiteY31" fmla="*/ 6885269 h 12352700"/>
              <a:gd name="connsiteX32" fmla="*/ 1335463 w 7170758"/>
              <a:gd name="connsiteY32" fmla="*/ 7015122 h 12352700"/>
              <a:gd name="connsiteX33" fmla="*/ 1328526 w 7170758"/>
              <a:gd name="connsiteY33" fmla="*/ 7038791 h 12352700"/>
              <a:gd name="connsiteX34" fmla="*/ 1219997 w 7170758"/>
              <a:gd name="connsiteY34" fmla="*/ 7155969 h 12352700"/>
              <a:gd name="connsiteX35" fmla="*/ 1177561 w 7170758"/>
              <a:gd name="connsiteY35" fmla="*/ 7235011 h 12352700"/>
              <a:gd name="connsiteX36" fmla="*/ 1134805 w 7170758"/>
              <a:gd name="connsiteY36" fmla="*/ 7276857 h 12352700"/>
              <a:gd name="connsiteX37" fmla="*/ 1028219 w 7170758"/>
              <a:gd name="connsiteY37" fmla="*/ 7464365 h 12352700"/>
              <a:gd name="connsiteX38" fmla="*/ 836389 w 7170758"/>
              <a:gd name="connsiteY38" fmla="*/ 8000885 h 12352700"/>
              <a:gd name="connsiteX39" fmla="*/ 622220 w 7170758"/>
              <a:gd name="connsiteY39" fmla="*/ 8683581 h 12352700"/>
              <a:gd name="connsiteX40" fmla="*/ 460982 w 7170758"/>
              <a:gd name="connsiteY40" fmla="*/ 9287993 h 12352700"/>
              <a:gd name="connsiteX41" fmla="*/ 402314 w 7170758"/>
              <a:gd name="connsiteY41" fmla="*/ 9561249 h 12352700"/>
              <a:gd name="connsiteX42" fmla="*/ 422044 w 7170758"/>
              <a:gd name="connsiteY42" fmla="*/ 9833547 h 12352700"/>
              <a:gd name="connsiteX43" fmla="*/ 335400 w 7170758"/>
              <a:gd name="connsiteY43" fmla="*/ 10072328 h 12352700"/>
              <a:gd name="connsiteX44" fmla="*/ 286060 w 7170758"/>
              <a:gd name="connsiteY44" fmla="*/ 10405104 h 12352700"/>
              <a:gd name="connsiteX45" fmla="*/ 256438 w 7170758"/>
              <a:gd name="connsiteY45" fmla="*/ 10653704 h 12352700"/>
              <a:gd name="connsiteX46" fmla="*/ 123859 w 7170758"/>
              <a:gd name="connsiteY46" fmla="*/ 11011991 h 12352700"/>
              <a:gd name="connsiteX47" fmla="*/ 21278 w 7170758"/>
              <a:gd name="connsiteY47" fmla="*/ 11435242 h 123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7170758" h="12352700">
                <a:moveTo>
                  <a:pt x="0" y="11492330"/>
                </a:moveTo>
                <a:lnTo>
                  <a:pt x="5168943" y="12352700"/>
                </a:lnTo>
                <a:lnTo>
                  <a:pt x="7170758" y="326163"/>
                </a:lnTo>
                <a:lnTo>
                  <a:pt x="5211229" y="0"/>
                </a:lnTo>
                <a:lnTo>
                  <a:pt x="5211235" y="303"/>
                </a:lnTo>
                <a:cubicBezTo>
                  <a:pt x="5203560" y="95753"/>
                  <a:pt x="5143829" y="211768"/>
                  <a:pt x="5125744" y="311331"/>
                </a:cubicBezTo>
                <a:cubicBezTo>
                  <a:pt x="5093603" y="339913"/>
                  <a:pt x="5120276" y="482584"/>
                  <a:pt x="5095471" y="495519"/>
                </a:cubicBezTo>
                <a:lnTo>
                  <a:pt x="4977060" y="703611"/>
                </a:lnTo>
                <a:cubicBezTo>
                  <a:pt x="4865323" y="753837"/>
                  <a:pt x="4800060" y="879070"/>
                  <a:pt x="4677999" y="1006806"/>
                </a:cubicBezTo>
                <a:cubicBezTo>
                  <a:pt x="4555937" y="1134541"/>
                  <a:pt x="4668490" y="1278227"/>
                  <a:pt x="4244694" y="1470023"/>
                </a:cubicBezTo>
                <a:cubicBezTo>
                  <a:pt x="4245043" y="1506282"/>
                  <a:pt x="3912530" y="1750749"/>
                  <a:pt x="3856538" y="1888990"/>
                </a:cubicBezTo>
                <a:cubicBezTo>
                  <a:pt x="3670340" y="2063845"/>
                  <a:pt x="3254463" y="2398787"/>
                  <a:pt x="3127512" y="2519154"/>
                </a:cubicBezTo>
                <a:cubicBezTo>
                  <a:pt x="3129397" y="2529744"/>
                  <a:pt x="3094953" y="2599059"/>
                  <a:pt x="3094826" y="2611193"/>
                </a:cubicBezTo>
                <a:cubicBezTo>
                  <a:pt x="3049419" y="2669377"/>
                  <a:pt x="2905034" y="2811333"/>
                  <a:pt x="2855076" y="2868261"/>
                </a:cubicBezTo>
                <a:lnTo>
                  <a:pt x="2795079" y="2952760"/>
                </a:lnTo>
                <a:lnTo>
                  <a:pt x="2687974" y="3125862"/>
                </a:lnTo>
                <a:cubicBezTo>
                  <a:pt x="2663305" y="3169585"/>
                  <a:pt x="2657128" y="3166132"/>
                  <a:pt x="2632520" y="3207520"/>
                </a:cubicBezTo>
                <a:cubicBezTo>
                  <a:pt x="2589290" y="3305569"/>
                  <a:pt x="2565957" y="3559539"/>
                  <a:pt x="2523917" y="3672581"/>
                </a:cubicBezTo>
                <a:cubicBezTo>
                  <a:pt x="2475250" y="3769614"/>
                  <a:pt x="2448722" y="3875203"/>
                  <a:pt x="2362484" y="3932467"/>
                </a:cubicBezTo>
                <a:cubicBezTo>
                  <a:pt x="2287649" y="4118638"/>
                  <a:pt x="2244627" y="4200905"/>
                  <a:pt x="2186680" y="4370763"/>
                </a:cubicBezTo>
                <a:cubicBezTo>
                  <a:pt x="2139211" y="4407041"/>
                  <a:pt x="1868585" y="4743432"/>
                  <a:pt x="1867435" y="4811101"/>
                </a:cubicBezTo>
                <a:cubicBezTo>
                  <a:pt x="1858074" y="4965582"/>
                  <a:pt x="1789128" y="5181431"/>
                  <a:pt x="1731209" y="5348227"/>
                </a:cubicBezTo>
                <a:cubicBezTo>
                  <a:pt x="1678725" y="5548329"/>
                  <a:pt x="1647453" y="5785122"/>
                  <a:pt x="1619001" y="5913848"/>
                </a:cubicBezTo>
                <a:lnTo>
                  <a:pt x="1583307" y="6077361"/>
                </a:lnTo>
                <a:cubicBezTo>
                  <a:pt x="1574048" y="6091111"/>
                  <a:pt x="1548598" y="6098191"/>
                  <a:pt x="1545954" y="6106863"/>
                </a:cubicBezTo>
                <a:cubicBezTo>
                  <a:pt x="1546011" y="6107425"/>
                  <a:pt x="1528140" y="6215927"/>
                  <a:pt x="1528197" y="6216490"/>
                </a:cubicBezTo>
                <a:lnTo>
                  <a:pt x="1478443" y="6316412"/>
                </a:lnTo>
                <a:cubicBezTo>
                  <a:pt x="1447990" y="6363483"/>
                  <a:pt x="1475408" y="6430984"/>
                  <a:pt x="1444911" y="6471242"/>
                </a:cubicBezTo>
                <a:cubicBezTo>
                  <a:pt x="1456990" y="6560649"/>
                  <a:pt x="1377193" y="6654482"/>
                  <a:pt x="1450295" y="6727118"/>
                </a:cubicBezTo>
                <a:cubicBezTo>
                  <a:pt x="1411019" y="6784157"/>
                  <a:pt x="1364347" y="6785087"/>
                  <a:pt x="1417057" y="6823660"/>
                </a:cubicBezTo>
                <a:cubicBezTo>
                  <a:pt x="1405315" y="6844158"/>
                  <a:pt x="1422125" y="6865796"/>
                  <a:pt x="1422686" y="6883251"/>
                </a:cubicBezTo>
                <a:lnTo>
                  <a:pt x="1396910" y="6885269"/>
                </a:lnTo>
                <a:lnTo>
                  <a:pt x="1335463" y="7015122"/>
                </a:lnTo>
                <a:lnTo>
                  <a:pt x="1328526" y="7038791"/>
                </a:lnTo>
                <a:lnTo>
                  <a:pt x="1219997" y="7155969"/>
                </a:lnTo>
                <a:lnTo>
                  <a:pt x="1177561" y="7235011"/>
                </a:lnTo>
                <a:lnTo>
                  <a:pt x="1134805" y="7276857"/>
                </a:lnTo>
                <a:cubicBezTo>
                  <a:pt x="1119396" y="7287915"/>
                  <a:pt x="1091781" y="7440510"/>
                  <a:pt x="1028219" y="7464365"/>
                </a:cubicBezTo>
                <a:cubicBezTo>
                  <a:pt x="952823" y="7805496"/>
                  <a:pt x="904055" y="7797682"/>
                  <a:pt x="836389" y="8000885"/>
                </a:cubicBezTo>
                <a:cubicBezTo>
                  <a:pt x="768723" y="8204089"/>
                  <a:pt x="809532" y="8271839"/>
                  <a:pt x="622220" y="8683581"/>
                </a:cubicBezTo>
                <a:cubicBezTo>
                  <a:pt x="531001" y="8931494"/>
                  <a:pt x="502217" y="9138841"/>
                  <a:pt x="460982" y="9287993"/>
                </a:cubicBezTo>
                <a:cubicBezTo>
                  <a:pt x="453369" y="9330524"/>
                  <a:pt x="381421" y="9527208"/>
                  <a:pt x="402314" y="9561249"/>
                </a:cubicBezTo>
                <a:cubicBezTo>
                  <a:pt x="424751" y="9610363"/>
                  <a:pt x="377317" y="9830548"/>
                  <a:pt x="422044" y="9833547"/>
                </a:cubicBezTo>
                <a:cubicBezTo>
                  <a:pt x="355384" y="9910733"/>
                  <a:pt x="345831" y="9980565"/>
                  <a:pt x="335400" y="10072328"/>
                </a:cubicBezTo>
                <a:cubicBezTo>
                  <a:pt x="275882" y="10128993"/>
                  <a:pt x="336909" y="10221314"/>
                  <a:pt x="286060" y="10405104"/>
                </a:cubicBezTo>
                <a:cubicBezTo>
                  <a:pt x="252193" y="10514340"/>
                  <a:pt x="283472" y="10552556"/>
                  <a:pt x="256438" y="10653704"/>
                </a:cubicBezTo>
                <a:cubicBezTo>
                  <a:pt x="229405" y="10754852"/>
                  <a:pt x="164391" y="10971035"/>
                  <a:pt x="123859" y="11011991"/>
                </a:cubicBezTo>
                <a:cubicBezTo>
                  <a:pt x="58538" y="11240530"/>
                  <a:pt x="69534" y="11294698"/>
                  <a:pt x="21278" y="1143524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46B7-6012-4757-9893-6B632C37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615950"/>
            <a:ext cx="10133463" cy="1212850"/>
          </a:xfrm>
        </p:spPr>
        <p:txBody>
          <a:bodyPr>
            <a:normAutofit/>
          </a:bodyPr>
          <a:lstStyle/>
          <a:p>
            <a:r>
              <a:rPr lang="en-US">
                <a:ea typeface="Batang"/>
              </a:rPr>
              <a:t>Correlation 2</a:t>
            </a:r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DD9C40-A2FD-4448-A65D-7D76177E1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548" y="2135875"/>
            <a:ext cx="3710992" cy="393129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4E361C2-12BB-4DE4-BEEE-45CB9F7D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46" y="1710427"/>
            <a:ext cx="6023117" cy="48546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FA4A-A145-4A35-9A50-36CEB557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695" y="1979425"/>
            <a:ext cx="4661790" cy="38162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Negative correlation between Implied Valuation and Equity Requested</a:t>
            </a:r>
          </a:p>
          <a:p>
            <a:r>
              <a:rPr lang="en-US" dirty="0">
                <a:ea typeface="+mn-lt"/>
                <a:cs typeface="+mn-lt"/>
              </a:rPr>
              <a:t>More money paid in may not mean more earnings returned.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0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10A2D3-1FFA-4F82-8A0E-995BFDE34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6358FC-D721-405E-801D-B20C98B87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83194"/>
            <a:ext cx="5035527" cy="4474808"/>
          </a:xfrm>
          <a:custGeom>
            <a:avLst/>
            <a:gdLst>
              <a:gd name="connsiteX0" fmla="*/ 150163 w 6129419"/>
              <a:gd name="connsiteY0" fmla="*/ 0 h 4545831"/>
              <a:gd name="connsiteX1" fmla="*/ 172816 w 6129419"/>
              <a:gd name="connsiteY1" fmla="*/ 16870 h 4545831"/>
              <a:gd name="connsiteX2" fmla="*/ 279838 w 6129419"/>
              <a:gd name="connsiteY2" fmla="*/ 136101 h 4545831"/>
              <a:gd name="connsiteX3" fmla="*/ 361759 w 6129419"/>
              <a:gd name="connsiteY3" fmla="*/ 170080 h 4545831"/>
              <a:gd name="connsiteX4" fmla="*/ 378633 w 6129419"/>
              <a:gd name="connsiteY4" fmla="*/ 198611 h 4545831"/>
              <a:gd name="connsiteX5" fmla="*/ 494049 w 6129419"/>
              <a:gd name="connsiteY5" fmla="*/ 248951 h 4545831"/>
              <a:gd name="connsiteX6" fmla="*/ 512241 w 6129419"/>
              <a:gd name="connsiteY6" fmla="*/ 315955 h 4545831"/>
              <a:gd name="connsiteX7" fmla="*/ 652781 w 6129419"/>
              <a:gd name="connsiteY7" fmla="*/ 445108 h 4545831"/>
              <a:gd name="connsiteX8" fmla="*/ 764636 w 6129419"/>
              <a:gd name="connsiteY8" fmla="*/ 492719 h 4545831"/>
              <a:gd name="connsiteX9" fmla="*/ 984933 w 6129419"/>
              <a:gd name="connsiteY9" fmla="*/ 744315 h 4545831"/>
              <a:gd name="connsiteX10" fmla="*/ 1111057 w 6129419"/>
              <a:gd name="connsiteY10" fmla="*/ 948470 h 4545831"/>
              <a:gd name="connsiteX11" fmla="*/ 1338922 w 6129419"/>
              <a:gd name="connsiteY11" fmla="*/ 1186040 h 4545831"/>
              <a:gd name="connsiteX12" fmla="*/ 1368901 w 6129419"/>
              <a:gd name="connsiteY12" fmla="*/ 1235005 h 4545831"/>
              <a:gd name="connsiteX13" fmla="*/ 1381690 w 6129419"/>
              <a:gd name="connsiteY13" fmla="*/ 1266142 h 4545831"/>
              <a:gd name="connsiteX14" fmla="*/ 1494972 w 6129419"/>
              <a:gd name="connsiteY14" fmla="*/ 1406408 h 4545831"/>
              <a:gd name="connsiteX15" fmla="*/ 1571260 w 6129419"/>
              <a:gd name="connsiteY15" fmla="*/ 1486578 h 4545831"/>
              <a:gd name="connsiteX16" fmla="*/ 1691896 w 6129419"/>
              <a:gd name="connsiteY16" fmla="*/ 1602188 h 4545831"/>
              <a:gd name="connsiteX17" fmla="*/ 1692390 w 6129419"/>
              <a:gd name="connsiteY17" fmla="*/ 1620427 h 4545831"/>
              <a:gd name="connsiteX18" fmla="*/ 1698545 w 6129419"/>
              <a:gd name="connsiteY18" fmla="*/ 1636417 h 4545831"/>
              <a:gd name="connsiteX19" fmla="*/ 1699662 w 6129419"/>
              <a:gd name="connsiteY19" fmla="*/ 1637069 h 4545831"/>
              <a:gd name="connsiteX20" fmla="*/ 1701172 w 6129419"/>
              <a:gd name="connsiteY20" fmla="*/ 1637520 h 4545831"/>
              <a:gd name="connsiteX21" fmla="*/ 1701834 w 6129419"/>
              <a:gd name="connsiteY21" fmla="*/ 1638334 h 4545831"/>
              <a:gd name="connsiteX22" fmla="*/ 1729482 w 6129419"/>
              <a:gd name="connsiteY22" fmla="*/ 1654437 h 4545831"/>
              <a:gd name="connsiteX23" fmla="*/ 1826581 w 6129419"/>
              <a:gd name="connsiteY23" fmla="*/ 1717221 h 4545831"/>
              <a:gd name="connsiteX24" fmla="*/ 1978762 w 6129419"/>
              <a:gd name="connsiteY24" fmla="*/ 1840571 h 4545831"/>
              <a:gd name="connsiteX25" fmla="*/ 2083750 w 6129419"/>
              <a:gd name="connsiteY25" fmla="*/ 1876964 h 4545831"/>
              <a:gd name="connsiteX26" fmla="*/ 2169746 w 6129419"/>
              <a:gd name="connsiteY26" fmla="*/ 1950570 h 4545831"/>
              <a:gd name="connsiteX27" fmla="*/ 2180682 w 6129419"/>
              <a:gd name="connsiteY27" fmla="*/ 1952915 h 4545831"/>
              <a:gd name="connsiteX28" fmla="*/ 2192939 w 6129419"/>
              <a:gd name="connsiteY28" fmla="*/ 1970915 h 4545831"/>
              <a:gd name="connsiteX29" fmla="*/ 2255731 w 6129419"/>
              <a:gd name="connsiteY29" fmla="*/ 2002268 h 4545831"/>
              <a:gd name="connsiteX30" fmla="*/ 2287287 w 6129419"/>
              <a:gd name="connsiteY30" fmla="*/ 2011329 h 4545831"/>
              <a:gd name="connsiteX31" fmla="*/ 2288190 w 6129419"/>
              <a:gd name="connsiteY31" fmla="*/ 2012637 h 4545831"/>
              <a:gd name="connsiteX32" fmla="*/ 2292567 w 6129419"/>
              <a:gd name="connsiteY32" fmla="*/ 2010498 h 4545831"/>
              <a:gd name="connsiteX33" fmla="*/ 2298471 w 6129419"/>
              <a:gd name="connsiteY33" fmla="*/ 2012050 h 4545831"/>
              <a:gd name="connsiteX34" fmla="*/ 2311517 w 6129419"/>
              <a:gd name="connsiteY34" fmla="*/ 2022103 h 4545831"/>
              <a:gd name="connsiteX35" fmla="*/ 2315917 w 6129419"/>
              <a:gd name="connsiteY35" fmla="*/ 2026841 h 4545831"/>
              <a:gd name="connsiteX36" fmla="*/ 2323434 w 6129419"/>
              <a:gd name="connsiteY36" fmla="*/ 2031736 h 4545831"/>
              <a:gd name="connsiteX37" fmla="*/ 2323780 w 6129419"/>
              <a:gd name="connsiteY37" fmla="*/ 2031550 h 4545831"/>
              <a:gd name="connsiteX38" fmla="*/ 2330505 w 6129419"/>
              <a:gd name="connsiteY38" fmla="*/ 2036733 h 4545831"/>
              <a:gd name="connsiteX39" fmla="*/ 2361375 w 6129419"/>
              <a:gd name="connsiteY39" fmla="*/ 2065943 h 4545831"/>
              <a:gd name="connsiteX40" fmla="*/ 2422165 w 6129419"/>
              <a:gd name="connsiteY40" fmla="*/ 2066616 h 4545831"/>
              <a:gd name="connsiteX41" fmla="*/ 2443618 w 6129419"/>
              <a:gd name="connsiteY41" fmla="*/ 2073890 h 4545831"/>
              <a:gd name="connsiteX42" fmla="*/ 2455936 w 6129419"/>
              <a:gd name="connsiteY42" fmla="*/ 2076143 h 4545831"/>
              <a:gd name="connsiteX43" fmla="*/ 2457257 w 6129419"/>
              <a:gd name="connsiteY43" fmla="*/ 2075229 h 4545831"/>
              <a:gd name="connsiteX44" fmla="*/ 2491984 w 6129419"/>
              <a:gd name="connsiteY44" fmla="*/ 2104668 h 4545831"/>
              <a:gd name="connsiteX45" fmla="*/ 2507941 w 6129419"/>
              <a:gd name="connsiteY45" fmla="*/ 2124186 h 4545831"/>
              <a:gd name="connsiteX46" fmla="*/ 2603802 w 6129419"/>
              <a:gd name="connsiteY46" fmla="*/ 2166616 h 4545831"/>
              <a:gd name="connsiteX47" fmla="*/ 2608904 w 6129419"/>
              <a:gd name="connsiteY47" fmla="*/ 2165119 h 4545831"/>
              <a:gd name="connsiteX48" fmla="*/ 2632023 w 6129419"/>
              <a:gd name="connsiteY48" fmla="*/ 2181037 h 4545831"/>
              <a:gd name="connsiteX49" fmla="*/ 2698624 w 6129419"/>
              <a:gd name="connsiteY49" fmla="*/ 2260236 h 4545831"/>
              <a:gd name="connsiteX50" fmla="*/ 2762707 w 6129419"/>
              <a:gd name="connsiteY50" fmla="*/ 2297725 h 4545831"/>
              <a:gd name="connsiteX51" fmla="*/ 2871505 w 6129419"/>
              <a:gd name="connsiteY51" fmla="*/ 2349162 h 4545831"/>
              <a:gd name="connsiteX52" fmla="*/ 2926941 w 6129419"/>
              <a:gd name="connsiteY52" fmla="*/ 2368391 h 4545831"/>
              <a:gd name="connsiteX53" fmla="*/ 3025219 w 6129419"/>
              <a:gd name="connsiteY53" fmla="*/ 2471664 h 4545831"/>
              <a:gd name="connsiteX54" fmla="*/ 3088030 w 6129419"/>
              <a:gd name="connsiteY54" fmla="*/ 2541365 h 4545831"/>
              <a:gd name="connsiteX55" fmla="*/ 3223993 w 6129419"/>
              <a:gd name="connsiteY55" fmla="*/ 2605127 h 4545831"/>
              <a:gd name="connsiteX56" fmla="*/ 3357684 w 6129419"/>
              <a:gd name="connsiteY56" fmla="*/ 2720258 h 4545831"/>
              <a:gd name="connsiteX57" fmla="*/ 3360363 w 6129419"/>
              <a:gd name="connsiteY57" fmla="*/ 2723658 h 4545831"/>
              <a:gd name="connsiteX58" fmla="*/ 3433970 w 6129419"/>
              <a:gd name="connsiteY58" fmla="*/ 2775349 h 4545831"/>
              <a:gd name="connsiteX59" fmla="*/ 3462101 w 6129419"/>
              <a:gd name="connsiteY59" fmla="*/ 2783631 h 4545831"/>
              <a:gd name="connsiteX60" fmla="*/ 3498732 w 6129419"/>
              <a:gd name="connsiteY60" fmla="*/ 2800035 h 4545831"/>
              <a:gd name="connsiteX61" fmla="*/ 3623304 w 6129419"/>
              <a:gd name="connsiteY61" fmla="*/ 2886925 h 4545831"/>
              <a:gd name="connsiteX62" fmla="*/ 3711884 w 6129419"/>
              <a:gd name="connsiteY62" fmla="*/ 2988072 h 4545831"/>
              <a:gd name="connsiteX63" fmla="*/ 3848643 w 6129419"/>
              <a:gd name="connsiteY63" fmla="*/ 3151112 h 4545831"/>
              <a:gd name="connsiteX64" fmla="*/ 3870730 w 6129419"/>
              <a:gd name="connsiteY64" fmla="*/ 3179402 h 4545831"/>
              <a:gd name="connsiteX65" fmla="*/ 3897062 w 6129419"/>
              <a:gd name="connsiteY65" fmla="*/ 3196481 h 4545831"/>
              <a:gd name="connsiteX66" fmla="*/ 3909575 w 6129419"/>
              <a:gd name="connsiteY66" fmla="*/ 3194133 h 4545831"/>
              <a:gd name="connsiteX67" fmla="*/ 3922903 w 6129419"/>
              <a:gd name="connsiteY67" fmla="*/ 3208530 h 4545831"/>
              <a:gd name="connsiteX68" fmla="*/ 3930512 w 6129419"/>
              <a:gd name="connsiteY68" fmla="*/ 3239279 h 4545831"/>
              <a:gd name="connsiteX69" fmla="*/ 3976349 w 6129419"/>
              <a:gd name="connsiteY69" fmla="*/ 3294816 h 4545831"/>
              <a:gd name="connsiteX70" fmla="*/ 4033277 w 6129419"/>
              <a:gd name="connsiteY70" fmla="*/ 3349008 h 4545831"/>
              <a:gd name="connsiteX71" fmla="*/ 4059212 w 6129419"/>
              <a:gd name="connsiteY71" fmla="*/ 3388842 h 4545831"/>
              <a:gd name="connsiteX72" fmla="*/ 4088437 w 6129419"/>
              <a:gd name="connsiteY72" fmla="*/ 3402847 h 4545831"/>
              <a:gd name="connsiteX73" fmla="*/ 4130797 w 6129419"/>
              <a:gd name="connsiteY73" fmla="*/ 3475357 h 4545831"/>
              <a:gd name="connsiteX74" fmla="*/ 4148712 w 6129419"/>
              <a:gd name="connsiteY74" fmla="*/ 3503323 h 4545831"/>
              <a:gd name="connsiteX75" fmla="*/ 4173229 w 6129419"/>
              <a:gd name="connsiteY75" fmla="*/ 3535852 h 4545831"/>
              <a:gd name="connsiteX76" fmla="*/ 4188705 w 6129419"/>
              <a:gd name="connsiteY76" fmla="*/ 3565749 h 4545831"/>
              <a:gd name="connsiteX77" fmla="*/ 4196142 w 6129419"/>
              <a:gd name="connsiteY77" fmla="*/ 3577357 h 4545831"/>
              <a:gd name="connsiteX78" fmla="*/ 4214845 w 6129419"/>
              <a:gd name="connsiteY78" fmla="*/ 3618328 h 4545831"/>
              <a:gd name="connsiteX79" fmla="*/ 4313293 w 6129419"/>
              <a:gd name="connsiteY79" fmla="*/ 3714599 h 4545831"/>
              <a:gd name="connsiteX80" fmla="*/ 4519317 w 6129419"/>
              <a:gd name="connsiteY80" fmla="*/ 3831965 h 4545831"/>
              <a:gd name="connsiteX81" fmla="*/ 4590991 w 6129419"/>
              <a:gd name="connsiteY81" fmla="*/ 3879678 h 4545831"/>
              <a:gd name="connsiteX82" fmla="*/ 4650890 w 6129419"/>
              <a:gd name="connsiteY82" fmla="*/ 3933596 h 4545831"/>
              <a:gd name="connsiteX83" fmla="*/ 4714075 w 6129419"/>
              <a:gd name="connsiteY83" fmla="*/ 3966104 h 4545831"/>
              <a:gd name="connsiteX84" fmla="*/ 4830906 w 6129419"/>
              <a:gd name="connsiteY84" fmla="*/ 4052731 h 4545831"/>
              <a:gd name="connsiteX85" fmla="*/ 4894360 w 6129419"/>
              <a:gd name="connsiteY85" fmla="*/ 4153709 h 4545831"/>
              <a:gd name="connsiteX86" fmla="*/ 4934482 w 6129419"/>
              <a:gd name="connsiteY86" fmla="*/ 4205797 h 4545831"/>
              <a:gd name="connsiteX87" fmla="*/ 4937682 w 6129419"/>
              <a:gd name="connsiteY87" fmla="*/ 4219342 h 4545831"/>
              <a:gd name="connsiteX88" fmla="*/ 4934339 w 6129419"/>
              <a:gd name="connsiteY88" fmla="*/ 4222366 h 4545831"/>
              <a:gd name="connsiteX89" fmla="*/ 4976500 w 6129419"/>
              <a:gd name="connsiteY89" fmla="*/ 4235261 h 4545831"/>
              <a:gd name="connsiteX90" fmla="*/ 5087341 w 6129419"/>
              <a:gd name="connsiteY90" fmla="*/ 4263884 h 4545831"/>
              <a:gd name="connsiteX91" fmla="*/ 5315317 w 6129419"/>
              <a:gd name="connsiteY91" fmla="*/ 4359339 h 4545831"/>
              <a:gd name="connsiteX92" fmla="*/ 5405987 w 6129419"/>
              <a:gd name="connsiteY92" fmla="*/ 4370131 h 4545831"/>
              <a:gd name="connsiteX93" fmla="*/ 5518161 w 6129419"/>
              <a:gd name="connsiteY93" fmla="*/ 4394083 h 4545831"/>
              <a:gd name="connsiteX94" fmla="*/ 5842127 w 6129419"/>
              <a:gd name="connsiteY94" fmla="*/ 4454909 h 4545831"/>
              <a:gd name="connsiteX95" fmla="*/ 5961215 w 6129419"/>
              <a:gd name="connsiteY95" fmla="*/ 4469730 h 4545831"/>
              <a:gd name="connsiteX96" fmla="*/ 5965668 w 6129419"/>
              <a:gd name="connsiteY96" fmla="*/ 4466822 h 4545831"/>
              <a:gd name="connsiteX97" fmla="*/ 5992398 w 6129419"/>
              <a:gd name="connsiteY97" fmla="*/ 4475386 h 4545831"/>
              <a:gd name="connsiteX98" fmla="*/ 6079031 w 6129419"/>
              <a:gd name="connsiteY98" fmla="*/ 4531980 h 4545831"/>
              <a:gd name="connsiteX99" fmla="*/ 6118471 w 6129419"/>
              <a:gd name="connsiteY99" fmla="*/ 4544052 h 4545831"/>
              <a:gd name="connsiteX100" fmla="*/ 6129419 w 6129419"/>
              <a:gd name="connsiteY100" fmla="*/ 4545831 h 4545831"/>
              <a:gd name="connsiteX101" fmla="*/ 0 w 6129419"/>
              <a:gd name="connsiteY101" fmla="*/ 4545831 h 4545831"/>
              <a:gd name="connsiteX102" fmla="*/ 0 w 6129419"/>
              <a:gd name="connsiteY102" fmla="*/ 76139 h 4545831"/>
              <a:gd name="connsiteX0" fmla="*/ 106827 w 6129419"/>
              <a:gd name="connsiteY0" fmla="*/ 2037 h 4530533"/>
              <a:gd name="connsiteX1" fmla="*/ 172816 w 6129419"/>
              <a:gd name="connsiteY1" fmla="*/ 1572 h 4530533"/>
              <a:gd name="connsiteX2" fmla="*/ 279838 w 6129419"/>
              <a:gd name="connsiteY2" fmla="*/ 120803 h 4530533"/>
              <a:gd name="connsiteX3" fmla="*/ 361759 w 6129419"/>
              <a:gd name="connsiteY3" fmla="*/ 154782 h 4530533"/>
              <a:gd name="connsiteX4" fmla="*/ 378633 w 6129419"/>
              <a:gd name="connsiteY4" fmla="*/ 183313 h 4530533"/>
              <a:gd name="connsiteX5" fmla="*/ 494049 w 6129419"/>
              <a:gd name="connsiteY5" fmla="*/ 233653 h 4530533"/>
              <a:gd name="connsiteX6" fmla="*/ 512241 w 6129419"/>
              <a:gd name="connsiteY6" fmla="*/ 300657 h 4530533"/>
              <a:gd name="connsiteX7" fmla="*/ 652781 w 6129419"/>
              <a:gd name="connsiteY7" fmla="*/ 429810 h 4530533"/>
              <a:gd name="connsiteX8" fmla="*/ 764636 w 6129419"/>
              <a:gd name="connsiteY8" fmla="*/ 477421 h 4530533"/>
              <a:gd name="connsiteX9" fmla="*/ 984933 w 6129419"/>
              <a:gd name="connsiteY9" fmla="*/ 729017 h 4530533"/>
              <a:gd name="connsiteX10" fmla="*/ 1111057 w 6129419"/>
              <a:gd name="connsiteY10" fmla="*/ 933172 h 4530533"/>
              <a:gd name="connsiteX11" fmla="*/ 1338922 w 6129419"/>
              <a:gd name="connsiteY11" fmla="*/ 1170742 h 4530533"/>
              <a:gd name="connsiteX12" fmla="*/ 1368901 w 6129419"/>
              <a:gd name="connsiteY12" fmla="*/ 1219707 h 4530533"/>
              <a:gd name="connsiteX13" fmla="*/ 1381690 w 6129419"/>
              <a:gd name="connsiteY13" fmla="*/ 1250844 h 4530533"/>
              <a:gd name="connsiteX14" fmla="*/ 1494972 w 6129419"/>
              <a:gd name="connsiteY14" fmla="*/ 1391110 h 4530533"/>
              <a:gd name="connsiteX15" fmla="*/ 1571260 w 6129419"/>
              <a:gd name="connsiteY15" fmla="*/ 1471280 h 4530533"/>
              <a:gd name="connsiteX16" fmla="*/ 1691896 w 6129419"/>
              <a:gd name="connsiteY16" fmla="*/ 1586890 h 4530533"/>
              <a:gd name="connsiteX17" fmla="*/ 1692390 w 6129419"/>
              <a:gd name="connsiteY17" fmla="*/ 1605129 h 4530533"/>
              <a:gd name="connsiteX18" fmla="*/ 1698545 w 6129419"/>
              <a:gd name="connsiteY18" fmla="*/ 1621119 h 4530533"/>
              <a:gd name="connsiteX19" fmla="*/ 1699662 w 6129419"/>
              <a:gd name="connsiteY19" fmla="*/ 1621771 h 4530533"/>
              <a:gd name="connsiteX20" fmla="*/ 1701172 w 6129419"/>
              <a:gd name="connsiteY20" fmla="*/ 1622222 h 4530533"/>
              <a:gd name="connsiteX21" fmla="*/ 1701834 w 6129419"/>
              <a:gd name="connsiteY21" fmla="*/ 1623036 h 4530533"/>
              <a:gd name="connsiteX22" fmla="*/ 1729482 w 6129419"/>
              <a:gd name="connsiteY22" fmla="*/ 1639139 h 4530533"/>
              <a:gd name="connsiteX23" fmla="*/ 1826581 w 6129419"/>
              <a:gd name="connsiteY23" fmla="*/ 1701923 h 4530533"/>
              <a:gd name="connsiteX24" fmla="*/ 1978762 w 6129419"/>
              <a:gd name="connsiteY24" fmla="*/ 1825273 h 4530533"/>
              <a:gd name="connsiteX25" fmla="*/ 2083750 w 6129419"/>
              <a:gd name="connsiteY25" fmla="*/ 1861666 h 4530533"/>
              <a:gd name="connsiteX26" fmla="*/ 2169746 w 6129419"/>
              <a:gd name="connsiteY26" fmla="*/ 1935272 h 4530533"/>
              <a:gd name="connsiteX27" fmla="*/ 2180682 w 6129419"/>
              <a:gd name="connsiteY27" fmla="*/ 1937617 h 4530533"/>
              <a:gd name="connsiteX28" fmla="*/ 2192939 w 6129419"/>
              <a:gd name="connsiteY28" fmla="*/ 1955617 h 4530533"/>
              <a:gd name="connsiteX29" fmla="*/ 2255731 w 6129419"/>
              <a:gd name="connsiteY29" fmla="*/ 1986970 h 4530533"/>
              <a:gd name="connsiteX30" fmla="*/ 2287287 w 6129419"/>
              <a:gd name="connsiteY30" fmla="*/ 1996031 h 4530533"/>
              <a:gd name="connsiteX31" fmla="*/ 2288190 w 6129419"/>
              <a:gd name="connsiteY31" fmla="*/ 1997339 h 4530533"/>
              <a:gd name="connsiteX32" fmla="*/ 2292567 w 6129419"/>
              <a:gd name="connsiteY32" fmla="*/ 1995200 h 4530533"/>
              <a:gd name="connsiteX33" fmla="*/ 2298471 w 6129419"/>
              <a:gd name="connsiteY33" fmla="*/ 1996752 h 4530533"/>
              <a:gd name="connsiteX34" fmla="*/ 2311517 w 6129419"/>
              <a:gd name="connsiteY34" fmla="*/ 2006805 h 4530533"/>
              <a:gd name="connsiteX35" fmla="*/ 2315917 w 6129419"/>
              <a:gd name="connsiteY35" fmla="*/ 2011543 h 4530533"/>
              <a:gd name="connsiteX36" fmla="*/ 2323434 w 6129419"/>
              <a:gd name="connsiteY36" fmla="*/ 2016438 h 4530533"/>
              <a:gd name="connsiteX37" fmla="*/ 2323780 w 6129419"/>
              <a:gd name="connsiteY37" fmla="*/ 2016252 h 4530533"/>
              <a:gd name="connsiteX38" fmla="*/ 2330505 w 6129419"/>
              <a:gd name="connsiteY38" fmla="*/ 2021435 h 4530533"/>
              <a:gd name="connsiteX39" fmla="*/ 2361375 w 6129419"/>
              <a:gd name="connsiteY39" fmla="*/ 2050645 h 4530533"/>
              <a:gd name="connsiteX40" fmla="*/ 2422165 w 6129419"/>
              <a:gd name="connsiteY40" fmla="*/ 2051318 h 4530533"/>
              <a:gd name="connsiteX41" fmla="*/ 2443618 w 6129419"/>
              <a:gd name="connsiteY41" fmla="*/ 2058592 h 4530533"/>
              <a:gd name="connsiteX42" fmla="*/ 2455936 w 6129419"/>
              <a:gd name="connsiteY42" fmla="*/ 2060845 h 4530533"/>
              <a:gd name="connsiteX43" fmla="*/ 2457257 w 6129419"/>
              <a:gd name="connsiteY43" fmla="*/ 2059931 h 4530533"/>
              <a:gd name="connsiteX44" fmla="*/ 2491984 w 6129419"/>
              <a:gd name="connsiteY44" fmla="*/ 2089370 h 4530533"/>
              <a:gd name="connsiteX45" fmla="*/ 2507941 w 6129419"/>
              <a:gd name="connsiteY45" fmla="*/ 2108888 h 4530533"/>
              <a:gd name="connsiteX46" fmla="*/ 2603802 w 6129419"/>
              <a:gd name="connsiteY46" fmla="*/ 2151318 h 4530533"/>
              <a:gd name="connsiteX47" fmla="*/ 2608904 w 6129419"/>
              <a:gd name="connsiteY47" fmla="*/ 2149821 h 4530533"/>
              <a:gd name="connsiteX48" fmla="*/ 2632023 w 6129419"/>
              <a:gd name="connsiteY48" fmla="*/ 2165739 h 4530533"/>
              <a:gd name="connsiteX49" fmla="*/ 2698624 w 6129419"/>
              <a:gd name="connsiteY49" fmla="*/ 2244938 h 4530533"/>
              <a:gd name="connsiteX50" fmla="*/ 2762707 w 6129419"/>
              <a:gd name="connsiteY50" fmla="*/ 2282427 h 4530533"/>
              <a:gd name="connsiteX51" fmla="*/ 2871505 w 6129419"/>
              <a:gd name="connsiteY51" fmla="*/ 2333864 h 4530533"/>
              <a:gd name="connsiteX52" fmla="*/ 2926941 w 6129419"/>
              <a:gd name="connsiteY52" fmla="*/ 2353093 h 4530533"/>
              <a:gd name="connsiteX53" fmla="*/ 3025219 w 6129419"/>
              <a:gd name="connsiteY53" fmla="*/ 2456366 h 4530533"/>
              <a:gd name="connsiteX54" fmla="*/ 3088030 w 6129419"/>
              <a:gd name="connsiteY54" fmla="*/ 2526067 h 4530533"/>
              <a:gd name="connsiteX55" fmla="*/ 3223993 w 6129419"/>
              <a:gd name="connsiteY55" fmla="*/ 2589829 h 4530533"/>
              <a:gd name="connsiteX56" fmla="*/ 3357684 w 6129419"/>
              <a:gd name="connsiteY56" fmla="*/ 2704960 h 4530533"/>
              <a:gd name="connsiteX57" fmla="*/ 3360363 w 6129419"/>
              <a:gd name="connsiteY57" fmla="*/ 2708360 h 4530533"/>
              <a:gd name="connsiteX58" fmla="*/ 3433970 w 6129419"/>
              <a:gd name="connsiteY58" fmla="*/ 2760051 h 4530533"/>
              <a:gd name="connsiteX59" fmla="*/ 3462101 w 6129419"/>
              <a:gd name="connsiteY59" fmla="*/ 2768333 h 4530533"/>
              <a:gd name="connsiteX60" fmla="*/ 3498732 w 6129419"/>
              <a:gd name="connsiteY60" fmla="*/ 2784737 h 4530533"/>
              <a:gd name="connsiteX61" fmla="*/ 3623304 w 6129419"/>
              <a:gd name="connsiteY61" fmla="*/ 2871627 h 4530533"/>
              <a:gd name="connsiteX62" fmla="*/ 3711884 w 6129419"/>
              <a:gd name="connsiteY62" fmla="*/ 2972774 h 4530533"/>
              <a:gd name="connsiteX63" fmla="*/ 3848643 w 6129419"/>
              <a:gd name="connsiteY63" fmla="*/ 3135814 h 4530533"/>
              <a:gd name="connsiteX64" fmla="*/ 3870730 w 6129419"/>
              <a:gd name="connsiteY64" fmla="*/ 3164104 h 4530533"/>
              <a:gd name="connsiteX65" fmla="*/ 3897062 w 6129419"/>
              <a:gd name="connsiteY65" fmla="*/ 3181183 h 4530533"/>
              <a:gd name="connsiteX66" fmla="*/ 3909575 w 6129419"/>
              <a:gd name="connsiteY66" fmla="*/ 3178835 h 4530533"/>
              <a:gd name="connsiteX67" fmla="*/ 3922903 w 6129419"/>
              <a:gd name="connsiteY67" fmla="*/ 3193232 h 4530533"/>
              <a:gd name="connsiteX68" fmla="*/ 3930512 w 6129419"/>
              <a:gd name="connsiteY68" fmla="*/ 3223981 h 4530533"/>
              <a:gd name="connsiteX69" fmla="*/ 3976349 w 6129419"/>
              <a:gd name="connsiteY69" fmla="*/ 3279518 h 4530533"/>
              <a:gd name="connsiteX70" fmla="*/ 4033277 w 6129419"/>
              <a:gd name="connsiteY70" fmla="*/ 3333710 h 4530533"/>
              <a:gd name="connsiteX71" fmla="*/ 4059212 w 6129419"/>
              <a:gd name="connsiteY71" fmla="*/ 3373544 h 4530533"/>
              <a:gd name="connsiteX72" fmla="*/ 4088437 w 6129419"/>
              <a:gd name="connsiteY72" fmla="*/ 3387549 h 4530533"/>
              <a:gd name="connsiteX73" fmla="*/ 4130797 w 6129419"/>
              <a:gd name="connsiteY73" fmla="*/ 3460059 h 4530533"/>
              <a:gd name="connsiteX74" fmla="*/ 4148712 w 6129419"/>
              <a:gd name="connsiteY74" fmla="*/ 3488025 h 4530533"/>
              <a:gd name="connsiteX75" fmla="*/ 4173229 w 6129419"/>
              <a:gd name="connsiteY75" fmla="*/ 3520554 h 4530533"/>
              <a:gd name="connsiteX76" fmla="*/ 4188705 w 6129419"/>
              <a:gd name="connsiteY76" fmla="*/ 3550451 h 4530533"/>
              <a:gd name="connsiteX77" fmla="*/ 4196142 w 6129419"/>
              <a:gd name="connsiteY77" fmla="*/ 3562059 h 4530533"/>
              <a:gd name="connsiteX78" fmla="*/ 4214845 w 6129419"/>
              <a:gd name="connsiteY78" fmla="*/ 3603030 h 4530533"/>
              <a:gd name="connsiteX79" fmla="*/ 4313293 w 6129419"/>
              <a:gd name="connsiteY79" fmla="*/ 3699301 h 4530533"/>
              <a:gd name="connsiteX80" fmla="*/ 4519317 w 6129419"/>
              <a:gd name="connsiteY80" fmla="*/ 3816667 h 4530533"/>
              <a:gd name="connsiteX81" fmla="*/ 4590991 w 6129419"/>
              <a:gd name="connsiteY81" fmla="*/ 3864380 h 4530533"/>
              <a:gd name="connsiteX82" fmla="*/ 4650890 w 6129419"/>
              <a:gd name="connsiteY82" fmla="*/ 3918298 h 4530533"/>
              <a:gd name="connsiteX83" fmla="*/ 4714075 w 6129419"/>
              <a:gd name="connsiteY83" fmla="*/ 3950806 h 4530533"/>
              <a:gd name="connsiteX84" fmla="*/ 4830906 w 6129419"/>
              <a:gd name="connsiteY84" fmla="*/ 4037433 h 4530533"/>
              <a:gd name="connsiteX85" fmla="*/ 4894360 w 6129419"/>
              <a:gd name="connsiteY85" fmla="*/ 4138411 h 4530533"/>
              <a:gd name="connsiteX86" fmla="*/ 4934482 w 6129419"/>
              <a:gd name="connsiteY86" fmla="*/ 4190499 h 4530533"/>
              <a:gd name="connsiteX87" fmla="*/ 4937682 w 6129419"/>
              <a:gd name="connsiteY87" fmla="*/ 4204044 h 4530533"/>
              <a:gd name="connsiteX88" fmla="*/ 4934339 w 6129419"/>
              <a:gd name="connsiteY88" fmla="*/ 4207068 h 4530533"/>
              <a:gd name="connsiteX89" fmla="*/ 4976500 w 6129419"/>
              <a:gd name="connsiteY89" fmla="*/ 4219963 h 4530533"/>
              <a:gd name="connsiteX90" fmla="*/ 5087341 w 6129419"/>
              <a:gd name="connsiteY90" fmla="*/ 4248586 h 4530533"/>
              <a:gd name="connsiteX91" fmla="*/ 5315317 w 6129419"/>
              <a:gd name="connsiteY91" fmla="*/ 4344041 h 4530533"/>
              <a:gd name="connsiteX92" fmla="*/ 5405987 w 6129419"/>
              <a:gd name="connsiteY92" fmla="*/ 4354833 h 4530533"/>
              <a:gd name="connsiteX93" fmla="*/ 5518161 w 6129419"/>
              <a:gd name="connsiteY93" fmla="*/ 4378785 h 4530533"/>
              <a:gd name="connsiteX94" fmla="*/ 5842127 w 6129419"/>
              <a:gd name="connsiteY94" fmla="*/ 4439611 h 4530533"/>
              <a:gd name="connsiteX95" fmla="*/ 5961215 w 6129419"/>
              <a:gd name="connsiteY95" fmla="*/ 4454432 h 4530533"/>
              <a:gd name="connsiteX96" fmla="*/ 5965668 w 6129419"/>
              <a:gd name="connsiteY96" fmla="*/ 4451524 h 4530533"/>
              <a:gd name="connsiteX97" fmla="*/ 5992398 w 6129419"/>
              <a:gd name="connsiteY97" fmla="*/ 4460088 h 4530533"/>
              <a:gd name="connsiteX98" fmla="*/ 6079031 w 6129419"/>
              <a:gd name="connsiteY98" fmla="*/ 4516682 h 4530533"/>
              <a:gd name="connsiteX99" fmla="*/ 6118471 w 6129419"/>
              <a:gd name="connsiteY99" fmla="*/ 4528754 h 4530533"/>
              <a:gd name="connsiteX100" fmla="*/ 6129419 w 6129419"/>
              <a:gd name="connsiteY100" fmla="*/ 4530533 h 4530533"/>
              <a:gd name="connsiteX101" fmla="*/ 0 w 6129419"/>
              <a:gd name="connsiteY101" fmla="*/ 4530533 h 4530533"/>
              <a:gd name="connsiteX102" fmla="*/ 0 w 6129419"/>
              <a:gd name="connsiteY102" fmla="*/ 60841 h 4530533"/>
              <a:gd name="connsiteX103" fmla="*/ 106827 w 6129419"/>
              <a:gd name="connsiteY103" fmla="*/ 2037 h 4530533"/>
              <a:gd name="connsiteX0" fmla="*/ 106827 w 6129419"/>
              <a:gd name="connsiteY0" fmla="*/ 0 h 4528496"/>
              <a:gd name="connsiteX1" fmla="*/ 190151 w 6129419"/>
              <a:gd name="connsiteY1" fmla="*/ 68873 h 4528496"/>
              <a:gd name="connsiteX2" fmla="*/ 279838 w 6129419"/>
              <a:gd name="connsiteY2" fmla="*/ 118766 h 4528496"/>
              <a:gd name="connsiteX3" fmla="*/ 361759 w 6129419"/>
              <a:gd name="connsiteY3" fmla="*/ 152745 h 4528496"/>
              <a:gd name="connsiteX4" fmla="*/ 378633 w 6129419"/>
              <a:gd name="connsiteY4" fmla="*/ 181276 h 4528496"/>
              <a:gd name="connsiteX5" fmla="*/ 494049 w 6129419"/>
              <a:gd name="connsiteY5" fmla="*/ 231616 h 4528496"/>
              <a:gd name="connsiteX6" fmla="*/ 512241 w 6129419"/>
              <a:gd name="connsiteY6" fmla="*/ 298620 h 4528496"/>
              <a:gd name="connsiteX7" fmla="*/ 652781 w 6129419"/>
              <a:gd name="connsiteY7" fmla="*/ 427773 h 4528496"/>
              <a:gd name="connsiteX8" fmla="*/ 764636 w 6129419"/>
              <a:gd name="connsiteY8" fmla="*/ 475384 h 4528496"/>
              <a:gd name="connsiteX9" fmla="*/ 984933 w 6129419"/>
              <a:gd name="connsiteY9" fmla="*/ 726980 h 4528496"/>
              <a:gd name="connsiteX10" fmla="*/ 1111057 w 6129419"/>
              <a:gd name="connsiteY10" fmla="*/ 931135 h 4528496"/>
              <a:gd name="connsiteX11" fmla="*/ 1338922 w 6129419"/>
              <a:gd name="connsiteY11" fmla="*/ 1168705 h 4528496"/>
              <a:gd name="connsiteX12" fmla="*/ 1368901 w 6129419"/>
              <a:gd name="connsiteY12" fmla="*/ 1217670 h 4528496"/>
              <a:gd name="connsiteX13" fmla="*/ 1381690 w 6129419"/>
              <a:gd name="connsiteY13" fmla="*/ 1248807 h 4528496"/>
              <a:gd name="connsiteX14" fmla="*/ 1494972 w 6129419"/>
              <a:gd name="connsiteY14" fmla="*/ 1389073 h 4528496"/>
              <a:gd name="connsiteX15" fmla="*/ 1571260 w 6129419"/>
              <a:gd name="connsiteY15" fmla="*/ 1469243 h 4528496"/>
              <a:gd name="connsiteX16" fmla="*/ 1691896 w 6129419"/>
              <a:gd name="connsiteY16" fmla="*/ 1584853 h 4528496"/>
              <a:gd name="connsiteX17" fmla="*/ 1692390 w 6129419"/>
              <a:gd name="connsiteY17" fmla="*/ 1603092 h 4528496"/>
              <a:gd name="connsiteX18" fmla="*/ 1698545 w 6129419"/>
              <a:gd name="connsiteY18" fmla="*/ 1619082 h 4528496"/>
              <a:gd name="connsiteX19" fmla="*/ 1699662 w 6129419"/>
              <a:gd name="connsiteY19" fmla="*/ 1619734 h 4528496"/>
              <a:gd name="connsiteX20" fmla="*/ 1701172 w 6129419"/>
              <a:gd name="connsiteY20" fmla="*/ 1620185 h 4528496"/>
              <a:gd name="connsiteX21" fmla="*/ 1701834 w 6129419"/>
              <a:gd name="connsiteY21" fmla="*/ 1620999 h 4528496"/>
              <a:gd name="connsiteX22" fmla="*/ 1729482 w 6129419"/>
              <a:gd name="connsiteY22" fmla="*/ 1637102 h 4528496"/>
              <a:gd name="connsiteX23" fmla="*/ 1826581 w 6129419"/>
              <a:gd name="connsiteY23" fmla="*/ 1699886 h 4528496"/>
              <a:gd name="connsiteX24" fmla="*/ 1978762 w 6129419"/>
              <a:gd name="connsiteY24" fmla="*/ 1823236 h 4528496"/>
              <a:gd name="connsiteX25" fmla="*/ 2083750 w 6129419"/>
              <a:gd name="connsiteY25" fmla="*/ 1859629 h 4528496"/>
              <a:gd name="connsiteX26" fmla="*/ 2169746 w 6129419"/>
              <a:gd name="connsiteY26" fmla="*/ 1933235 h 4528496"/>
              <a:gd name="connsiteX27" fmla="*/ 2180682 w 6129419"/>
              <a:gd name="connsiteY27" fmla="*/ 1935580 h 4528496"/>
              <a:gd name="connsiteX28" fmla="*/ 2192939 w 6129419"/>
              <a:gd name="connsiteY28" fmla="*/ 1953580 h 4528496"/>
              <a:gd name="connsiteX29" fmla="*/ 2255731 w 6129419"/>
              <a:gd name="connsiteY29" fmla="*/ 1984933 h 4528496"/>
              <a:gd name="connsiteX30" fmla="*/ 2287287 w 6129419"/>
              <a:gd name="connsiteY30" fmla="*/ 1993994 h 4528496"/>
              <a:gd name="connsiteX31" fmla="*/ 2288190 w 6129419"/>
              <a:gd name="connsiteY31" fmla="*/ 1995302 h 4528496"/>
              <a:gd name="connsiteX32" fmla="*/ 2292567 w 6129419"/>
              <a:gd name="connsiteY32" fmla="*/ 1993163 h 4528496"/>
              <a:gd name="connsiteX33" fmla="*/ 2298471 w 6129419"/>
              <a:gd name="connsiteY33" fmla="*/ 1994715 h 4528496"/>
              <a:gd name="connsiteX34" fmla="*/ 2311517 w 6129419"/>
              <a:gd name="connsiteY34" fmla="*/ 2004768 h 4528496"/>
              <a:gd name="connsiteX35" fmla="*/ 2315917 w 6129419"/>
              <a:gd name="connsiteY35" fmla="*/ 2009506 h 4528496"/>
              <a:gd name="connsiteX36" fmla="*/ 2323434 w 6129419"/>
              <a:gd name="connsiteY36" fmla="*/ 2014401 h 4528496"/>
              <a:gd name="connsiteX37" fmla="*/ 2323780 w 6129419"/>
              <a:gd name="connsiteY37" fmla="*/ 2014215 h 4528496"/>
              <a:gd name="connsiteX38" fmla="*/ 2330505 w 6129419"/>
              <a:gd name="connsiteY38" fmla="*/ 2019398 h 4528496"/>
              <a:gd name="connsiteX39" fmla="*/ 2361375 w 6129419"/>
              <a:gd name="connsiteY39" fmla="*/ 2048608 h 4528496"/>
              <a:gd name="connsiteX40" fmla="*/ 2422165 w 6129419"/>
              <a:gd name="connsiteY40" fmla="*/ 2049281 h 4528496"/>
              <a:gd name="connsiteX41" fmla="*/ 2443618 w 6129419"/>
              <a:gd name="connsiteY41" fmla="*/ 2056555 h 4528496"/>
              <a:gd name="connsiteX42" fmla="*/ 2455936 w 6129419"/>
              <a:gd name="connsiteY42" fmla="*/ 2058808 h 4528496"/>
              <a:gd name="connsiteX43" fmla="*/ 2457257 w 6129419"/>
              <a:gd name="connsiteY43" fmla="*/ 2057894 h 4528496"/>
              <a:gd name="connsiteX44" fmla="*/ 2491984 w 6129419"/>
              <a:gd name="connsiteY44" fmla="*/ 2087333 h 4528496"/>
              <a:gd name="connsiteX45" fmla="*/ 2507941 w 6129419"/>
              <a:gd name="connsiteY45" fmla="*/ 2106851 h 4528496"/>
              <a:gd name="connsiteX46" fmla="*/ 2603802 w 6129419"/>
              <a:gd name="connsiteY46" fmla="*/ 2149281 h 4528496"/>
              <a:gd name="connsiteX47" fmla="*/ 2608904 w 6129419"/>
              <a:gd name="connsiteY47" fmla="*/ 2147784 h 4528496"/>
              <a:gd name="connsiteX48" fmla="*/ 2632023 w 6129419"/>
              <a:gd name="connsiteY48" fmla="*/ 2163702 h 4528496"/>
              <a:gd name="connsiteX49" fmla="*/ 2698624 w 6129419"/>
              <a:gd name="connsiteY49" fmla="*/ 2242901 h 4528496"/>
              <a:gd name="connsiteX50" fmla="*/ 2762707 w 6129419"/>
              <a:gd name="connsiteY50" fmla="*/ 2280390 h 4528496"/>
              <a:gd name="connsiteX51" fmla="*/ 2871505 w 6129419"/>
              <a:gd name="connsiteY51" fmla="*/ 2331827 h 4528496"/>
              <a:gd name="connsiteX52" fmla="*/ 2926941 w 6129419"/>
              <a:gd name="connsiteY52" fmla="*/ 2351056 h 4528496"/>
              <a:gd name="connsiteX53" fmla="*/ 3025219 w 6129419"/>
              <a:gd name="connsiteY53" fmla="*/ 2454329 h 4528496"/>
              <a:gd name="connsiteX54" fmla="*/ 3088030 w 6129419"/>
              <a:gd name="connsiteY54" fmla="*/ 2524030 h 4528496"/>
              <a:gd name="connsiteX55" fmla="*/ 3223993 w 6129419"/>
              <a:gd name="connsiteY55" fmla="*/ 2587792 h 4528496"/>
              <a:gd name="connsiteX56" fmla="*/ 3357684 w 6129419"/>
              <a:gd name="connsiteY56" fmla="*/ 2702923 h 4528496"/>
              <a:gd name="connsiteX57" fmla="*/ 3360363 w 6129419"/>
              <a:gd name="connsiteY57" fmla="*/ 2706323 h 4528496"/>
              <a:gd name="connsiteX58" fmla="*/ 3433970 w 6129419"/>
              <a:gd name="connsiteY58" fmla="*/ 2758014 h 4528496"/>
              <a:gd name="connsiteX59" fmla="*/ 3462101 w 6129419"/>
              <a:gd name="connsiteY59" fmla="*/ 2766296 h 4528496"/>
              <a:gd name="connsiteX60" fmla="*/ 3498732 w 6129419"/>
              <a:gd name="connsiteY60" fmla="*/ 2782700 h 4528496"/>
              <a:gd name="connsiteX61" fmla="*/ 3623304 w 6129419"/>
              <a:gd name="connsiteY61" fmla="*/ 2869590 h 4528496"/>
              <a:gd name="connsiteX62" fmla="*/ 3711884 w 6129419"/>
              <a:gd name="connsiteY62" fmla="*/ 2970737 h 4528496"/>
              <a:gd name="connsiteX63" fmla="*/ 3848643 w 6129419"/>
              <a:gd name="connsiteY63" fmla="*/ 3133777 h 4528496"/>
              <a:gd name="connsiteX64" fmla="*/ 3870730 w 6129419"/>
              <a:gd name="connsiteY64" fmla="*/ 3162067 h 4528496"/>
              <a:gd name="connsiteX65" fmla="*/ 3897062 w 6129419"/>
              <a:gd name="connsiteY65" fmla="*/ 3179146 h 4528496"/>
              <a:gd name="connsiteX66" fmla="*/ 3909575 w 6129419"/>
              <a:gd name="connsiteY66" fmla="*/ 3176798 h 4528496"/>
              <a:gd name="connsiteX67" fmla="*/ 3922903 w 6129419"/>
              <a:gd name="connsiteY67" fmla="*/ 3191195 h 4528496"/>
              <a:gd name="connsiteX68" fmla="*/ 3930512 w 6129419"/>
              <a:gd name="connsiteY68" fmla="*/ 3221944 h 4528496"/>
              <a:gd name="connsiteX69" fmla="*/ 3976349 w 6129419"/>
              <a:gd name="connsiteY69" fmla="*/ 3277481 h 4528496"/>
              <a:gd name="connsiteX70" fmla="*/ 4033277 w 6129419"/>
              <a:gd name="connsiteY70" fmla="*/ 3331673 h 4528496"/>
              <a:gd name="connsiteX71" fmla="*/ 4059212 w 6129419"/>
              <a:gd name="connsiteY71" fmla="*/ 3371507 h 4528496"/>
              <a:gd name="connsiteX72" fmla="*/ 4088437 w 6129419"/>
              <a:gd name="connsiteY72" fmla="*/ 3385512 h 4528496"/>
              <a:gd name="connsiteX73" fmla="*/ 4130797 w 6129419"/>
              <a:gd name="connsiteY73" fmla="*/ 3458022 h 4528496"/>
              <a:gd name="connsiteX74" fmla="*/ 4148712 w 6129419"/>
              <a:gd name="connsiteY74" fmla="*/ 3485988 h 4528496"/>
              <a:gd name="connsiteX75" fmla="*/ 4173229 w 6129419"/>
              <a:gd name="connsiteY75" fmla="*/ 3518517 h 4528496"/>
              <a:gd name="connsiteX76" fmla="*/ 4188705 w 6129419"/>
              <a:gd name="connsiteY76" fmla="*/ 3548414 h 4528496"/>
              <a:gd name="connsiteX77" fmla="*/ 4196142 w 6129419"/>
              <a:gd name="connsiteY77" fmla="*/ 3560022 h 4528496"/>
              <a:gd name="connsiteX78" fmla="*/ 4214845 w 6129419"/>
              <a:gd name="connsiteY78" fmla="*/ 3600993 h 4528496"/>
              <a:gd name="connsiteX79" fmla="*/ 4313293 w 6129419"/>
              <a:gd name="connsiteY79" fmla="*/ 3697264 h 4528496"/>
              <a:gd name="connsiteX80" fmla="*/ 4519317 w 6129419"/>
              <a:gd name="connsiteY80" fmla="*/ 3814630 h 4528496"/>
              <a:gd name="connsiteX81" fmla="*/ 4590991 w 6129419"/>
              <a:gd name="connsiteY81" fmla="*/ 3862343 h 4528496"/>
              <a:gd name="connsiteX82" fmla="*/ 4650890 w 6129419"/>
              <a:gd name="connsiteY82" fmla="*/ 3916261 h 4528496"/>
              <a:gd name="connsiteX83" fmla="*/ 4714075 w 6129419"/>
              <a:gd name="connsiteY83" fmla="*/ 3948769 h 4528496"/>
              <a:gd name="connsiteX84" fmla="*/ 4830906 w 6129419"/>
              <a:gd name="connsiteY84" fmla="*/ 4035396 h 4528496"/>
              <a:gd name="connsiteX85" fmla="*/ 4894360 w 6129419"/>
              <a:gd name="connsiteY85" fmla="*/ 4136374 h 4528496"/>
              <a:gd name="connsiteX86" fmla="*/ 4934482 w 6129419"/>
              <a:gd name="connsiteY86" fmla="*/ 4188462 h 4528496"/>
              <a:gd name="connsiteX87" fmla="*/ 4937682 w 6129419"/>
              <a:gd name="connsiteY87" fmla="*/ 4202007 h 4528496"/>
              <a:gd name="connsiteX88" fmla="*/ 4934339 w 6129419"/>
              <a:gd name="connsiteY88" fmla="*/ 4205031 h 4528496"/>
              <a:gd name="connsiteX89" fmla="*/ 4976500 w 6129419"/>
              <a:gd name="connsiteY89" fmla="*/ 4217926 h 4528496"/>
              <a:gd name="connsiteX90" fmla="*/ 5087341 w 6129419"/>
              <a:gd name="connsiteY90" fmla="*/ 4246549 h 4528496"/>
              <a:gd name="connsiteX91" fmla="*/ 5315317 w 6129419"/>
              <a:gd name="connsiteY91" fmla="*/ 4342004 h 4528496"/>
              <a:gd name="connsiteX92" fmla="*/ 5405987 w 6129419"/>
              <a:gd name="connsiteY92" fmla="*/ 4352796 h 4528496"/>
              <a:gd name="connsiteX93" fmla="*/ 5518161 w 6129419"/>
              <a:gd name="connsiteY93" fmla="*/ 4376748 h 4528496"/>
              <a:gd name="connsiteX94" fmla="*/ 5842127 w 6129419"/>
              <a:gd name="connsiteY94" fmla="*/ 4437574 h 4528496"/>
              <a:gd name="connsiteX95" fmla="*/ 5961215 w 6129419"/>
              <a:gd name="connsiteY95" fmla="*/ 4452395 h 4528496"/>
              <a:gd name="connsiteX96" fmla="*/ 5965668 w 6129419"/>
              <a:gd name="connsiteY96" fmla="*/ 4449487 h 4528496"/>
              <a:gd name="connsiteX97" fmla="*/ 5992398 w 6129419"/>
              <a:gd name="connsiteY97" fmla="*/ 4458051 h 4528496"/>
              <a:gd name="connsiteX98" fmla="*/ 6079031 w 6129419"/>
              <a:gd name="connsiteY98" fmla="*/ 4514645 h 4528496"/>
              <a:gd name="connsiteX99" fmla="*/ 6118471 w 6129419"/>
              <a:gd name="connsiteY99" fmla="*/ 4526717 h 4528496"/>
              <a:gd name="connsiteX100" fmla="*/ 6129419 w 6129419"/>
              <a:gd name="connsiteY100" fmla="*/ 4528496 h 4528496"/>
              <a:gd name="connsiteX101" fmla="*/ 0 w 6129419"/>
              <a:gd name="connsiteY101" fmla="*/ 4528496 h 4528496"/>
              <a:gd name="connsiteX102" fmla="*/ 0 w 6129419"/>
              <a:gd name="connsiteY102" fmla="*/ 58804 h 4528496"/>
              <a:gd name="connsiteX103" fmla="*/ 106827 w 6129419"/>
              <a:gd name="connsiteY103" fmla="*/ 0 h 4528496"/>
              <a:gd name="connsiteX0" fmla="*/ 106827 w 6129419"/>
              <a:gd name="connsiteY0" fmla="*/ 32985 h 4474808"/>
              <a:gd name="connsiteX1" fmla="*/ 190151 w 6129419"/>
              <a:gd name="connsiteY1" fmla="*/ 15185 h 4474808"/>
              <a:gd name="connsiteX2" fmla="*/ 279838 w 6129419"/>
              <a:gd name="connsiteY2" fmla="*/ 65078 h 4474808"/>
              <a:gd name="connsiteX3" fmla="*/ 361759 w 6129419"/>
              <a:gd name="connsiteY3" fmla="*/ 99057 h 4474808"/>
              <a:gd name="connsiteX4" fmla="*/ 378633 w 6129419"/>
              <a:gd name="connsiteY4" fmla="*/ 127588 h 4474808"/>
              <a:gd name="connsiteX5" fmla="*/ 494049 w 6129419"/>
              <a:gd name="connsiteY5" fmla="*/ 177928 h 4474808"/>
              <a:gd name="connsiteX6" fmla="*/ 512241 w 6129419"/>
              <a:gd name="connsiteY6" fmla="*/ 244932 h 4474808"/>
              <a:gd name="connsiteX7" fmla="*/ 652781 w 6129419"/>
              <a:gd name="connsiteY7" fmla="*/ 374085 h 4474808"/>
              <a:gd name="connsiteX8" fmla="*/ 764636 w 6129419"/>
              <a:gd name="connsiteY8" fmla="*/ 421696 h 4474808"/>
              <a:gd name="connsiteX9" fmla="*/ 984933 w 6129419"/>
              <a:gd name="connsiteY9" fmla="*/ 673292 h 4474808"/>
              <a:gd name="connsiteX10" fmla="*/ 1111057 w 6129419"/>
              <a:gd name="connsiteY10" fmla="*/ 877447 h 4474808"/>
              <a:gd name="connsiteX11" fmla="*/ 1338922 w 6129419"/>
              <a:gd name="connsiteY11" fmla="*/ 1115017 h 4474808"/>
              <a:gd name="connsiteX12" fmla="*/ 1368901 w 6129419"/>
              <a:gd name="connsiteY12" fmla="*/ 1163982 h 4474808"/>
              <a:gd name="connsiteX13" fmla="*/ 1381690 w 6129419"/>
              <a:gd name="connsiteY13" fmla="*/ 1195119 h 4474808"/>
              <a:gd name="connsiteX14" fmla="*/ 1494972 w 6129419"/>
              <a:gd name="connsiteY14" fmla="*/ 1335385 h 4474808"/>
              <a:gd name="connsiteX15" fmla="*/ 1571260 w 6129419"/>
              <a:gd name="connsiteY15" fmla="*/ 1415555 h 4474808"/>
              <a:gd name="connsiteX16" fmla="*/ 1691896 w 6129419"/>
              <a:gd name="connsiteY16" fmla="*/ 1531165 h 4474808"/>
              <a:gd name="connsiteX17" fmla="*/ 1692390 w 6129419"/>
              <a:gd name="connsiteY17" fmla="*/ 1549404 h 4474808"/>
              <a:gd name="connsiteX18" fmla="*/ 1698545 w 6129419"/>
              <a:gd name="connsiteY18" fmla="*/ 1565394 h 4474808"/>
              <a:gd name="connsiteX19" fmla="*/ 1699662 w 6129419"/>
              <a:gd name="connsiteY19" fmla="*/ 1566046 h 4474808"/>
              <a:gd name="connsiteX20" fmla="*/ 1701172 w 6129419"/>
              <a:gd name="connsiteY20" fmla="*/ 1566497 h 4474808"/>
              <a:gd name="connsiteX21" fmla="*/ 1701834 w 6129419"/>
              <a:gd name="connsiteY21" fmla="*/ 1567311 h 4474808"/>
              <a:gd name="connsiteX22" fmla="*/ 1729482 w 6129419"/>
              <a:gd name="connsiteY22" fmla="*/ 1583414 h 4474808"/>
              <a:gd name="connsiteX23" fmla="*/ 1826581 w 6129419"/>
              <a:gd name="connsiteY23" fmla="*/ 1646198 h 4474808"/>
              <a:gd name="connsiteX24" fmla="*/ 1978762 w 6129419"/>
              <a:gd name="connsiteY24" fmla="*/ 1769548 h 4474808"/>
              <a:gd name="connsiteX25" fmla="*/ 2083750 w 6129419"/>
              <a:gd name="connsiteY25" fmla="*/ 1805941 h 4474808"/>
              <a:gd name="connsiteX26" fmla="*/ 2169746 w 6129419"/>
              <a:gd name="connsiteY26" fmla="*/ 1879547 h 4474808"/>
              <a:gd name="connsiteX27" fmla="*/ 2180682 w 6129419"/>
              <a:gd name="connsiteY27" fmla="*/ 1881892 h 4474808"/>
              <a:gd name="connsiteX28" fmla="*/ 2192939 w 6129419"/>
              <a:gd name="connsiteY28" fmla="*/ 1899892 h 4474808"/>
              <a:gd name="connsiteX29" fmla="*/ 2255731 w 6129419"/>
              <a:gd name="connsiteY29" fmla="*/ 1931245 h 4474808"/>
              <a:gd name="connsiteX30" fmla="*/ 2287287 w 6129419"/>
              <a:gd name="connsiteY30" fmla="*/ 1940306 h 4474808"/>
              <a:gd name="connsiteX31" fmla="*/ 2288190 w 6129419"/>
              <a:gd name="connsiteY31" fmla="*/ 1941614 h 4474808"/>
              <a:gd name="connsiteX32" fmla="*/ 2292567 w 6129419"/>
              <a:gd name="connsiteY32" fmla="*/ 1939475 h 4474808"/>
              <a:gd name="connsiteX33" fmla="*/ 2298471 w 6129419"/>
              <a:gd name="connsiteY33" fmla="*/ 1941027 h 4474808"/>
              <a:gd name="connsiteX34" fmla="*/ 2311517 w 6129419"/>
              <a:gd name="connsiteY34" fmla="*/ 1951080 h 4474808"/>
              <a:gd name="connsiteX35" fmla="*/ 2315917 w 6129419"/>
              <a:gd name="connsiteY35" fmla="*/ 1955818 h 4474808"/>
              <a:gd name="connsiteX36" fmla="*/ 2323434 w 6129419"/>
              <a:gd name="connsiteY36" fmla="*/ 1960713 h 4474808"/>
              <a:gd name="connsiteX37" fmla="*/ 2323780 w 6129419"/>
              <a:gd name="connsiteY37" fmla="*/ 1960527 h 4474808"/>
              <a:gd name="connsiteX38" fmla="*/ 2330505 w 6129419"/>
              <a:gd name="connsiteY38" fmla="*/ 1965710 h 4474808"/>
              <a:gd name="connsiteX39" fmla="*/ 2361375 w 6129419"/>
              <a:gd name="connsiteY39" fmla="*/ 1994920 h 4474808"/>
              <a:gd name="connsiteX40" fmla="*/ 2422165 w 6129419"/>
              <a:gd name="connsiteY40" fmla="*/ 1995593 h 4474808"/>
              <a:gd name="connsiteX41" fmla="*/ 2443618 w 6129419"/>
              <a:gd name="connsiteY41" fmla="*/ 2002867 h 4474808"/>
              <a:gd name="connsiteX42" fmla="*/ 2455936 w 6129419"/>
              <a:gd name="connsiteY42" fmla="*/ 2005120 h 4474808"/>
              <a:gd name="connsiteX43" fmla="*/ 2457257 w 6129419"/>
              <a:gd name="connsiteY43" fmla="*/ 2004206 h 4474808"/>
              <a:gd name="connsiteX44" fmla="*/ 2491984 w 6129419"/>
              <a:gd name="connsiteY44" fmla="*/ 2033645 h 4474808"/>
              <a:gd name="connsiteX45" fmla="*/ 2507941 w 6129419"/>
              <a:gd name="connsiteY45" fmla="*/ 2053163 h 4474808"/>
              <a:gd name="connsiteX46" fmla="*/ 2603802 w 6129419"/>
              <a:gd name="connsiteY46" fmla="*/ 2095593 h 4474808"/>
              <a:gd name="connsiteX47" fmla="*/ 2608904 w 6129419"/>
              <a:gd name="connsiteY47" fmla="*/ 2094096 h 4474808"/>
              <a:gd name="connsiteX48" fmla="*/ 2632023 w 6129419"/>
              <a:gd name="connsiteY48" fmla="*/ 2110014 h 4474808"/>
              <a:gd name="connsiteX49" fmla="*/ 2698624 w 6129419"/>
              <a:gd name="connsiteY49" fmla="*/ 2189213 h 4474808"/>
              <a:gd name="connsiteX50" fmla="*/ 2762707 w 6129419"/>
              <a:gd name="connsiteY50" fmla="*/ 2226702 h 4474808"/>
              <a:gd name="connsiteX51" fmla="*/ 2871505 w 6129419"/>
              <a:gd name="connsiteY51" fmla="*/ 2278139 h 4474808"/>
              <a:gd name="connsiteX52" fmla="*/ 2926941 w 6129419"/>
              <a:gd name="connsiteY52" fmla="*/ 2297368 h 4474808"/>
              <a:gd name="connsiteX53" fmla="*/ 3025219 w 6129419"/>
              <a:gd name="connsiteY53" fmla="*/ 2400641 h 4474808"/>
              <a:gd name="connsiteX54" fmla="*/ 3088030 w 6129419"/>
              <a:gd name="connsiteY54" fmla="*/ 2470342 h 4474808"/>
              <a:gd name="connsiteX55" fmla="*/ 3223993 w 6129419"/>
              <a:gd name="connsiteY55" fmla="*/ 2534104 h 4474808"/>
              <a:gd name="connsiteX56" fmla="*/ 3357684 w 6129419"/>
              <a:gd name="connsiteY56" fmla="*/ 2649235 h 4474808"/>
              <a:gd name="connsiteX57" fmla="*/ 3360363 w 6129419"/>
              <a:gd name="connsiteY57" fmla="*/ 2652635 h 4474808"/>
              <a:gd name="connsiteX58" fmla="*/ 3433970 w 6129419"/>
              <a:gd name="connsiteY58" fmla="*/ 2704326 h 4474808"/>
              <a:gd name="connsiteX59" fmla="*/ 3462101 w 6129419"/>
              <a:gd name="connsiteY59" fmla="*/ 2712608 h 4474808"/>
              <a:gd name="connsiteX60" fmla="*/ 3498732 w 6129419"/>
              <a:gd name="connsiteY60" fmla="*/ 2729012 h 4474808"/>
              <a:gd name="connsiteX61" fmla="*/ 3623304 w 6129419"/>
              <a:gd name="connsiteY61" fmla="*/ 2815902 h 4474808"/>
              <a:gd name="connsiteX62" fmla="*/ 3711884 w 6129419"/>
              <a:gd name="connsiteY62" fmla="*/ 2917049 h 4474808"/>
              <a:gd name="connsiteX63" fmla="*/ 3848643 w 6129419"/>
              <a:gd name="connsiteY63" fmla="*/ 3080089 h 4474808"/>
              <a:gd name="connsiteX64" fmla="*/ 3870730 w 6129419"/>
              <a:gd name="connsiteY64" fmla="*/ 3108379 h 4474808"/>
              <a:gd name="connsiteX65" fmla="*/ 3897062 w 6129419"/>
              <a:gd name="connsiteY65" fmla="*/ 3125458 h 4474808"/>
              <a:gd name="connsiteX66" fmla="*/ 3909575 w 6129419"/>
              <a:gd name="connsiteY66" fmla="*/ 3123110 h 4474808"/>
              <a:gd name="connsiteX67" fmla="*/ 3922903 w 6129419"/>
              <a:gd name="connsiteY67" fmla="*/ 3137507 h 4474808"/>
              <a:gd name="connsiteX68" fmla="*/ 3930512 w 6129419"/>
              <a:gd name="connsiteY68" fmla="*/ 3168256 h 4474808"/>
              <a:gd name="connsiteX69" fmla="*/ 3976349 w 6129419"/>
              <a:gd name="connsiteY69" fmla="*/ 3223793 h 4474808"/>
              <a:gd name="connsiteX70" fmla="*/ 4033277 w 6129419"/>
              <a:gd name="connsiteY70" fmla="*/ 3277985 h 4474808"/>
              <a:gd name="connsiteX71" fmla="*/ 4059212 w 6129419"/>
              <a:gd name="connsiteY71" fmla="*/ 3317819 h 4474808"/>
              <a:gd name="connsiteX72" fmla="*/ 4088437 w 6129419"/>
              <a:gd name="connsiteY72" fmla="*/ 3331824 h 4474808"/>
              <a:gd name="connsiteX73" fmla="*/ 4130797 w 6129419"/>
              <a:gd name="connsiteY73" fmla="*/ 3404334 h 4474808"/>
              <a:gd name="connsiteX74" fmla="*/ 4148712 w 6129419"/>
              <a:gd name="connsiteY74" fmla="*/ 3432300 h 4474808"/>
              <a:gd name="connsiteX75" fmla="*/ 4173229 w 6129419"/>
              <a:gd name="connsiteY75" fmla="*/ 3464829 h 4474808"/>
              <a:gd name="connsiteX76" fmla="*/ 4188705 w 6129419"/>
              <a:gd name="connsiteY76" fmla="*/ 3494726 h 4474808"/>
              <a:gd name="connsiteX77" fmla="*/ 4196142 w 6129419"/>
              <a:gd name="connsiteY77" fmla="*/ 3506334 h 4474808"/>
              <a:gd name="connsiteX78" fmla="*/ 4214845 w 6129419"/>
              <a:gd name="connsiteY78" fmla="*/ 3547305 h 4474808"/>
              <a:gd name="connsiteX79" fmla="*/ 4313293 w 6129419"/>
              <a:gd name="connsiteY79" fmla="*/ 3643576 h 4474808"/>
              <a:gd name="connsiteX80" fmla="*/ 4519317 w 6129419"/>
              <a:gd name="connsiteY80" fmla="*/ 3760942 h 4474808"/>
              <a:gd name="connsiteX81" fmla="*/ 4590991 w 6129419"/>
              <a:gd name="connsiteY81" fmla="*/ 3808655 h 4474808"/>
              <a:gd name="connsiteX82" fmla="*/ 4650890 w 6129419"/>
              <a:gd name="connsiteY82" fmla="*/ 3862573 h 4474808"/>
              <a:gd name="connsiteX83" fmla="*/ 4714075 w 6129419"/>
              <a:gd name="connsiteY83" fmla="*/ 3895081 h 4474808"/>
              <a:gd name="connsiteX84" fmla="*/ 4830906 w 6129419"/>
              <a:gd name="connsiteY84" fmla="*/ 3981708 h 4474808"/>
              <a:gd name="connsiteX85" fmla="*/ 4894360 w 6129419"/>
              <a:gd name="connsiteY85" fmla="*/ 4082686 h 4474808"/>
              <a:gd name="connsiteX86" fmla="*/ 4934482 w 6129419"/>
              <a:gd name="connsiteY86" fmla="*/ 4134774 h 4474808"/>
              <a:gd name="connsiteX87" fmla="*/ 4937682 w 6129419"/>
              <a:gd name="connsiteY87" fmla="*/ 4148319 h 4474808"/>
              <a:gd name="connsiteX88" fmla="*/ 4934339 w 6129419"/>
              <a:gd name="connsiteY88" fmla="*/ 4151343 h 4474808"/>
              <a:gd name="connsiteX89" fmla="*/ 4976500 w 6129419"/>
              <a:gd name="connsiteY89" fmla="*/ 4164238 h 4474808"/>
              <a:gd name="connsiteX90" fmla="*/ 5087341 w 6129419"/>
              <a:gd name="connsiteY90" fmla="*/ 4192861 h 4474808"/>
              <a:gd name="connsiteX91" fmla="*/ 5315317 w 6129419"/>
              <a:gd name="connsiteY91" fmla="*/ 4288316 h 4474808"/>
              <a:gd name="connsiteX92" fmla="*/ 5405987 w 6129419"/>
              <a:gd name="connsiteY92" fmla="*/ 4299108 h 4474808"/>
              <a:gd name="connsiteX93" fmla="*/ 5518161 w 6129419"/>
              <a:gd name="connsiteY93" fmla="*/ 4323060 h 4474808"/>
              <a:gd name="connsiteX94" fmla="*/ 5842127 w 6129419"/>
              <a:gd name="connsiteY94" fmla="*/ 4383886 h 4474808"/>
              <a:gd name="connsiteX95" fmla="*/ 5961215 w 6129419"/>
              <a:gd name="connsiteY95" fmla="*/ 4398707 h 4474808"/>
              <a:gd name="connsiteX96" fmla="*/ 5965668 w 6129419"/>
              <a:gd name="connsiteY96" fmla="*/ 4395799 h 4474808"/>
              <a:gd name="connsiteX97" fmla="*/ 5992398 w 6129419"/>
              <a:gd name="connsiteY97" fmla="*/ 4404363 h 4474808"/>
              <a:gd name="connsiteX98" fmla="*/ 6079031 w 6129419"/>
              <a:gd name="connsiteY98" fmla="*/ 4460957 h 4474808"/>
              <a:gd name="connsiteX99" fmla="*/ 6118471 w 6129419"/>
              <a:gd name="connsiteY99" fmla="*/ 4473029 h 4474808"/>
              <a:gd name="connsiteX100" fmla="*/ 6129419 w 6129419"/>
              <a:gd name="connsiteY100" fmla="*/ 4474808 h 4474808"/>
              <a:gd name="connsiteX101" fmla="*/ 0 w 6129419"/>
              <a:gd name="connsiteY101" fmla="*/ 4474808 h 4474808"/>
              <a:gd name="connsiteX102" fmla="*/ 0 w 6129419"/>
              <a:gd name="connsiteY102" fmla="*/ 5116 h 4474808"/>
              <a:gd name="connsiteX103" fmla="*/ 106827 w 6129419"/>
              <a:gd name="connsiteY103" fmla="*/ 32985 h 447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6129419" h="4474808">
                <a:moveTo>
                  <a:pt x="106827" y="32985"/>
                </a:moveTo>
                <a:cubicBezTo>
                  <a:pt x="114378" y="38608"/>
                  <a:pt x="182600" y="9562"/>
                  <a:pt x="190151" y="15185"/>
                </a:cubicBezTo>
                <a:cubicBezTo>
                  <a:pt x="229017" y="50076"/>
                  <a:pt x="248348" y="39544"/>
                  <a:pt x="279838" y="65078"/>
                </a:cubicBezTo>
                <a:cubicBezTo>
                  <a:pt x="282852" y="69374"/>
                  <a:pt x="359321" y="94275"/>
                  <a:pt x="361759" y="99057"/>
                </a:cubicBezTo>
                <a:cubicBezTo>
                  <a:pt x="365900" y="106099"/>
                  <a:pt x="355636" y="106064"/>
                  <a:pt x="378633" y="127588"/>
                </a:cubicBezTo>
                <a:cubicBezTo>
                  <a:pt x="400229" y="147503"/>
                  <a:pt x="471780" y="158371"/>
                  <a:pt x="494049" y="177928"/>
                </a:cubicBezTo>
                <a:cubicBezTo>
                  <a:pt x="499130" y="183497"/>
                  <a:pt x="512163" y="236767"/>
                  <a:pt x="512241" y="244932"/>
                </a:cubicBezTo>
                <a:cubicBezTo>
                  <a:pt x="537749" y="269247"/>
                  <a:pt x="629128" y="351641"/>
                  <a:pt x="652781" y="374085"/>
                </a:cubicBezTo>
                <a:cubicBezTo>
                  <a:pt x="680628" y="400076"/>
                  <a:pt x="727104" y="385929"/>
                  <a:pt x="764636" y="421696"/>
                </a:cubicBezTo>
                <a:cubicBezTo>
                  <a:pt x="801937" y="456546"/>
                  <a:pt x="912978" y="593862"/>
                  <a:pt x="984933" y="673292"/>
                </a:cubicBezTo>
                <a:cubicBezTo>
                  <a:pt x="1079253" y="849512"/>
                  <a:pt x="1033357" y="781198"/>
                  <a:pt x="1111057" y="877447"/>
                </a:cubicBezTo>
                <a:cubicBezTo>
                  <a:pt x="1187012" y="956637"/>
                  <a:pt x="1269534" y="990313"/>
                  <a:pt x="1338922" y="1115017"/>
                </a:cubicBezTo>
                <a:cubicBezTo>
                  <a:pt x="1351333" y="1131628"/>
                  <a:pt x="1361069" y="1148120"/>
                  <a:pt x="1368901" y="1163982"/>
                </a:cubicBezTo>
                <a:lnTo>
                  <a:pt x="1381690" y="1195119"/>
                </a:lnTo>
                <a:lnTo>
                  <a:pt x="1494972" y="1335385"/>
                </a:lnTo>
                <a:cubicBezTo>
                  <a:pt x="1528431" y="1360400"/>
                  <a:pt x="1530421" y="1372966"/>
                  <a:pt x="1571260" y="1415555"/>
                </a:cubicBezTo>
                <a:cubicBezTo>
                  <a:pt x="1616099" y="1455456"/>
                  <a:pt x="1633790" y="1510367"/>
                  <a:pt x="1691896" y="1531165"/>
                </a:cubicBezTo>
                <a:cubicBezTo>
                  <a:pt x="1690741" y="1537417"/>
                  <a:pt x="1691051" y="1543489"/>
                  <a:pt x="1692390" y="1549404"/>
                </a:cubicBezTo>
                <a:lnTo>
                  <a:pt x="1698545" y="1565394"/>
                </a:lnTo>
                <a:lnTo>
                  <a:pt x="1699662" y="1566046"/>
                </a:lnTo>
                <a:lnTo>
                  <a:pt x="1701172" y="1566497"/>
                </a:lnTo>
                <a:lnTo>
                  <a:pt x="1701834" y="1567311"/>
                </a:lnTo>
                <a:lnTo>
                  <a:pt x="1729482" y="1583414"/>
                </a:lnTo>
                <a:cubicBezTo>
                  <a:pt x="1757221" y="1599163"/>
                  <a:pt x="1772257" y="1607213"/>
                  <a:pt x="1826581" y="1646198"/>
                </a:cubicBezTo>
                <a:cubicBezTo>
                  <a:pt x="1853391" y="1630342"/>
                  <a:pt x="1879398" y="1694454"/>
                  <a:pt x="1978762" y="1769548"/>
                </a:cubicBezTo>
                <a:cubicBezTo>
                  <a:pt x="1980798" y="1766138"/>
                  <a:pt x="2081362" y="1805857"/>
                  <a:pt x="2083750" y="1805941"/>
                </a:cubicBezTo>
                <a:lnTo>
                  <a:pt x="2169746" y="1879547"/>
                </a:lnTo>
                <a:lnTo>
                  <a:pt x="2180682" y="1881892"/>
                </a:lnTo>
                <a:cubicBezTo>
                  <a:pt x="2186335" y="1885206"/>
                  <a:pt x="2190622" y="1890788"/>
                  <a:pt x="2192939" y="1899892"/>
                </a:cubicBezTo>
                <a:cubicBezTo>
                  <a:pt x="2226346" y="1916741"/>
                  <a:pt x="2242445" y="1905631"/>
                  <a:pt x="2255731" y="1931245"/>
                </a:cubicBezTo>
                <a:cubicBezTo>
                  <a:pt x="2287123" y="1916787"/>
                  <a:pt x="2282926" y="1927409"/>
                  <a:pt x="2287287" y="1940306"/>
                </a:cubicBezTo>
                <a:lnTo>
                  <a:pt x="2288190" y="1941614"/>
                </a:lnTo>
                <a:lnTo>
                  <a:pt x="2292567" y="1939475"/>
                </a:lnTo>
                <a:lnTo>
                  <a:pt x="2298471" y="1941027"/>
                </a:lnTo>
                <a:lnTo>
                  <a:pt x="2311517" y="1951080"/>
                </a:lnTo>
                <a:lnTo>
                  <a:pt x="2315917" y="1955818"/>
                </a:lnTo>
                <a:cubicBezTo>
                  <a:pt x="2319136" y="1958726"/>
                  <a:pt x="2321519" y="1960199"/>
                  <a:pt x="2323434" y="1960713"/>
                </a:cubicBezTo>
                <a:lnTo>
                  <a:pt x="2323780" y="1960527"/>
                </a:lnTo>
                <a:lnTo>
                  <a:pt x="2330505" y="1965710"/>
                </a:lnTo>
                <a:cubicBezTo>
                  <a:pt x="2341486" y="1975151"/>
                  <a:pt x="2351818" y="1985001"/>
                  <a:pt x="2361375" y="1994920"/>
                </a:cubicBezTo>
                <a:cubicBezTo>
                  <a:pt x="2379675" y="1983917"/>
                  <a:pt x="2409611" y="2030724"/>
                  <a:pt x="2422165" y="1995593"/>
                </a:cubicBezTo>
                <a:cubicBezTo>
                  <a:pt x="2435559" y="2008017"/>
                  <a:pt x="2437458" y="2027271"/>
                  <a:pt x="2443618" y="2002867"/>
                </a:cubicBezTo>
                <a:cubicBezTo>
                  <a:pt x="2448344" y="2006349"/>
                  <a:pt x="2452297" y="2006523"/>
                  <a:pt x="2455936" y="2005120"/>
                </a:cubicBezTo>
                <a:lnTo>
                  <a:pt x="2457257" y="2004206"/>
                </a:lnTo>
                <a:lnTo>
                  <a:pt x="2491984" y="2033645"/>
                </a:lnTo>
                <a:lnTo>
                  <a:pt x="2507941" y="2053163"/>
                </a:lnTo>
                <a:lnTo>
                  <a:pt x="2603802" y="2095593"/>
                </a:lnTo>
                <a:cubicBezTo>
                  <a:pt x="2605399" y="2094854"/>
                  <a:pt x="2607118" y="2094349"/>
                  <a:pt x="2608904" y="2094096"/>
                </a:cubicBezTo>
                <a:cubicBezTo>
                  <a:pt x="2619275" y="2092623"/>
                  <a:pt x="2629627" y="2099748"/>
                  <a:pt x="2632023" y="2110014"/>
                </a:cubicBezTo>
                <a:cubicBezTo>
                  <a:pt x="2649207" y="2149237"/>
                  <a:pt x="2676186" y="2167553"/>
                  <a:pt x="2698624" y="2189213"/>
                </a:cubicBezTo>
                <a:cubicBezTo>
                  <a:pt x="2720404" y="2208661"/>
                  <a:pt x="2746886" y="2218452"/>
                  <a:pt x="2762707" y="2226702"/>
                </a:cubicBezTo>
                <a:cubicBezTo>
                  <a:pt x="2791518" y="2241524"/>
                  <a:pt x="2846268" y="2267060"/>
                  <a:pt x="2871505" y="2278139"/>
                </a:cubicBezTo>
                <a:cubicBezTo>
                  <a:pt x="2882029" y="2293698"/>
                  <a:pt x="2904247" y="2289256"/>
                  <a:pt x="2926941" y="2297368"/>
                </a:cubicBezTo>
                <a:cubicBezTo>
                  <a:pt x="2959450" y="2311022"/>
                  <a:pt x="2991844" y="2389320"/>
                  <a:pt x="3025219" y="2400641"/>
                </a:cubicBezTo>
                <a:cubicBezTo>
                  <a:pt x="3038278" y="2431034"/>
                  <a:pt x="3069197" y="2456780"/>
                  <a:pt x="3088030" y="2470342"/>
                </a:cubicBezTo>
                <a:cubicBezTo>
                  <a:pt x="3116169" y="2489720"/>
                  <a:pt x="3176490" y="2489401"/>
                  <a:pt x="3223993" y="2534104"/>
                </a:cubicBezTo>
                <a:cubicBezTo>
                  <a:pt x="3257822" y="2569838"/>
                  <a:pt x="3298727" y="2580070"/>
                  <a:pt x="3357684" y="2649235"/>
                </a:cubicBezTo>
                <a:lnTo>
                  <a:pt x="3360363" y="2652635"/>
                </a:lnTo>
                <a:lnTo>
                  <a:pt x="3433970" y="2704326"/>
                </a:lnTo>
                <a:cubicBezTo>
                  <a:pt x="3443717" y="2708706"/>
                  <a:pt x="3450881" y="2719200"/>
                  <a:pt x="3462101" y="2712608"/>
                </a:cubicBezTo>
                <a:cubicBezTo>
                  <a:pt x="3477312" y="2705981"/>
                  <a:pt x="3492310" y="2745639"/>
                  <a:pt x="3498732" y="2729012"/>
                </a:cubicBezTo>
                <a:lnTo>
                  <a:pt x="3623304" y="2815902"/>
                </a:lnTo>
                <a:lnTo>
                  <a:pt x="3711884" y="2917049"/>
                </a:lnTo>
                <a:lnTo>
                  <a:pt x="3848643" y="3080089"/>
                </a:lnTo>
                <a:cubicBezTo>
                  <a:pt x="3854647" y="3091885"/>
                  <a:pt x="3862221" y="3100992"/>
                  <a:pt x="3870730" y="3108379"/>
                </a:cubicBezTo>
                <a:lnTo>
                  <a:pt x="3897062" y="3125458"/>
                </a:lnTo>
                <a:lnTo>
                  <a:pt x="3909575" y="3123110"/>
                </a:lnTo>
                <a:lnTo>
                  <a:pt x="3922903" y="3137507"/>
                </a:lnTo>
                <a:lnTo>
                  <a:pt x="3930512" y="3168256"/>
                </a:lnTo>
                <a:cubicBezTo>
                  <a:pt x="3939419" y="3182638"/>
                  <a:pt x="3958799" y="3200765"/>
                  <a:pt x="3976349" y="3223793"/>
                </a:cubicBezTo>
                <a:cubicBezTo>
                  <a:pt x="4016054" y="3261230"/>
                  <a:pt x="3963051" y="3265259"/>
                  <a:pt x="4033277" y="3277985"/>
                </a:cubicBezTo>
                <a:lnTo>
                  <a:pt x="4059212" y="3317819"/>
                </a:lnTo>
                <a:lnTo>
                  <a:pt x="4088437" y="3331824"/>
                </a:lnTo>
                <a:lnTo>
                  <a:pt x="4130797" y="3404334"/>
                </a:lnTo>
                <a:lnTo>
                  <a:pt x="4148712" y="3432300"/>
                </a:lnTo>
                <a:lnTo>
                  <a:pt x="4173229" y="3464829"/>
                </a:lnTo>
                <a:lnTo>
                  <a:pt x="4188705" y="3494726"/>
                </a:lnTo>
                <a:lnTo>
                  <a:pt x="4196142" y="3506334"/>
                </a:lnTo>
                <a:lnTo>
                  <a:pt x="4214845" y="3547305"/>
                </a:lnTo>
                <a:lnTo>
                  <a:pt x="4313293" y="3643576"/>
                </a:lnTo>
                <a:cubicBezTo>
                  <a:pt x="4384825" y="3686805"/>
                  <a:pt x="4407234" y="3747733"/>
                  <a:pt x="4519317" y="3760942"/>
                </a:cubicBezTo>
                <a:cubicBezTo>
                  <a:pt x="4547082" y="3758566"/>
                  <a:pt x="4569062" y="3791718"/>
                  <a:pt x="4590991" y="3808655"/>
                </a:cubicBezTo>
                <a:cubicBezTo>
                  <a:pt x="4612920" y="3825594"/>
                  <a:pt x="4651570" y="3857493"/>
                  <a:pt x="4650890" y="3862573"/>
                </a:cubicBezTo>
                <a:cubicBezTo>
                  <a:pt x="4725631" y="3864988"/>
                  <a:pt x="4668996" y="3901854"/>
                  <a:pt x="4714075" y="3895081"/>
                </a:cubicBezTo>
                <a:cubicBezTo>
                  <a:pt x="4769747" y="3946427"/>
                  <a:pt x="4790675" y="3986614"/>
                  <a:pt x="4830906" y="3981708"/>
                </a:cubicBezTo>
                <a:cubicBezTo>
                  <a:pt x="4850835" y="4014426"/>
                  <a:pt x="4847141" y="4082546"/>
                  <a:pt x="4894360" y="4082686"/>
                </a:cubicBezTo>
                <a:cubicBezTo>
                  <a:pt x="4871301" y="4105076"/>
                  <a:pt x="4938559" y="4104013"/>
                  <a:pt x="4934482" y="4134774"/>
                </a:cubicBezTo>
                <a:lnTo>
                  <a:pt x="4937682" y="4148319"/>
                </a:lnTo>
                <a:lnTo>
                  <a:pt x="4934339" y="4151343"/>
                </a:lnTo>
                <a:cubicBezTo>
                  <a:pt x="4935590" y="4151453"/>
                  <a:pt x="4975250" y="4164128"/>
                  <a:pt x="4976500" y="4164238"/>
                </a:cubicBezTo>
                <a:cubicBezTo>
                  <a:pt x="5039788" y="4180210"/>
                  <a:pt x="5002984" y="4164011"/>
                  <a:pt x="5087341" y="4192861"/>
                </a:cubicBezTo>
                <a:cubicBezTo>
                  <a:pt x="5108430" y="4169943"/>
                  <a:pt x="5198504" y="4245111"/>
                  <a:pt x="5315317" y="4288316"/>
                </a:cubicBezTo>
                <a:cubicBezTo>
                  <a:pt x="5316283" y="4284461"/>
                  <a:pt x="5403676" y="4299718"/>
                  <a:pt x="5405987" y="4299108"/>
                </a:cubicBezTo>
                <a:lnTo>
                  <a:pt x="5518161" y="4323060"/>
                </a:lnTo>
                <a:cubicBezTo>
                  <a:pt x="5657167" y="4405955"/>
                  <a:pt x="5727040" y="4363651"/>
                  <a:pt x="5842127" y="4383886"/>
                </a:cubicBezTo>
                <a:lnTo>
                  <a:pt x="5961215" y="4398707"/>
                </a:lnTo>
                <a:cubicBezTo>
                  <a:pt x="5962530" y="4397538"/>
                  <a:pt x="5964030" y="4396557"/>
                  <a:pt x="5965668" y="4395799"/>
                </a:cubicBezTo>
                <a:cubicBezTo>
                  <a:pt x="5975171" y="4391395"/>
                  <a:pt x="5987140" y="4395226"/>
                  <a:pt x="5992398" y="4404363"/>
                </a:cubicBezTo>
                <a:cubicBezTo>
                  <a:pt x="6020176" y="4436954"/>
                  <a:pt x="6051293" y="4446700"/>
                  <a:pt x="6079031" y="4460957"/>
                </a:cubicBezTo>
                <a:cubicBezTo>
                  <a:pt x="6092265" y="4467123"/>
                  <a:pt x="6105927" y="4470638"/>
                  <a:pt x="6118471" y="4473029"/>
                </a:cubicBezTo>
                <a:lnTo>
                  <a:pt x="6129419" y="4474808"/>
                </a:lnTo>
                <a:lnTo>
                  <a:pt x="0" y="4474808"/>
                </a:lnTo>
                <a:lnTo>
                  <a:pt x="0" y="5116"/>
                </a:lnTo>
                <a:cubicBezTo>
                  <a:pt x="50054" y="-20264"/>
                  <a:pt x="56773" y="58365"/>
                  <a:pt x="106827" y="32985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1290EF-19AE-49DB-9211-EBC1FCCDF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978" y="2917836"/>
            <a:ext cx="2358282" cy="221117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C538450-8385-474F-9652-7D272DB60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1407" y="2917837"/>
            <a:ext cx="2358282" cy="221117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9E371FA-4975-4026-BF7C-61D0A0C6E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4920" y="0"/>
            <a:ext cx="2987080" cy="6858000"/>
          </a:xfrm>
          <a:custGeom>
            <a:avLst/>
            <a:gdLst>
              <a:gd name="connsiteX0" fmla="*/ 2587996 w 2987080"/>
              <a:gd name="connsiteY0" fmla="*/ 0 h 6858000"/>
              <a:gd name="connsiteX1" fmla="*/ 2987080 w 2987080"/>
              <a:gd name="connsiteY1" fmla="*/ 0 h 6858000"/>
              <a:gd name="connsiteX2" fmla="*/ 2987080 w 2987080"/>
              <a:gd name="connsiteY2" fmla="*/ 6858000 h 6858000"/>
              <a:gd name="connsiteX3" fmla="*/ 0 w 2987080"/>
              <a:gd name="connsiteY3" fmla="*/ 6858000 h 6858000"/>
              <a:gd name="connsiteX4" fmla="*/ 1231 w 2987080"/>
              <a:gd name="connsiteY4" fmla="*/ 6856842 h 6858000"/>
              <a:gd name="connsiteX5" fmla="*/ 7778 w 2987080"/>
              <a:gd name="connsiteY5" fmla="*/ 6820963 h 6858000"/>
              <a:gd name="connsiteX6" fmla="*/ 30385 w 2987080"/>
              <a:gd name="connsiteY6" fmla="*/ 6808234 h 6858000"/>
              <a:gd name="connsiteX7" fmla="*/ 34588 w 2987080"/>
              <a:gd name="connsiteY7" fmla="*/ 6806249 h 6858000"/>
              <a:gd name="connsiteX8" fmla="*/ 44703 w 2987080"/>
              <a:gd name="connsiteY8" fmla="*/ 6793756 h 6858000"/>
              <a:gd name="connsiteX9" fmla="*/ 55959 w 2987080"/>
              <a:gd name="connsiteY9" fmla="*/ 6795912 h 6858000"/>
              <a:gd name="connsiteX10" fmla="*/ 77908 w 2987080"/>
              <a:gd name="connsiteY10" fmla="*/ 6722025 h 6858000"/>
              <a:gd name="connsiteX11" fmla="*/ 66615 w 2987080"/>
              <a:gd name="connsiteY11" fmla="*/ 6623039 h 6858000"/>
              <a:gd name="connsiteX12" fmla="*/ 80945 w 2987080"/>
              <a:gd name="connsiteY12" fmla="*/ 6574453 h 6858000"/>
              <a:gd name="connsiteX13" fmla="*/ 90358 w 2987080"/>
              <a:gd name="connsiteY13" fmla="*/ 6570482 h 6858000"/>
              <a:gd name="connsiteX14" fmla="*/ 81567 w 2987080"/>
              <a:gd name="connsiteY14" fmla="*/ 6491328 h 6858000"/>
              <a:gd name="connsiteX15" fmla="*/ 126926 w 2987080"/>
              <a:gd name="connsiteY15" fmla="*/ 6399664 h 6858000"/>
              <a:gd name="connsiteX16" fmla="*/ 170499 w 2987080"/>
              <a:gd name="connsiteY16" fmla="*/ 6334345 h 6858000"/>
              <a:gd name="connsiteX17" fmla="*/ 190895 w 2987080"/>
              <a:gd name="connsiteY17" fmla="*/ 6296063 h 6858000"/>
              <a:gd name="connsiteX18" fmla="*/ 235285 w 2987080"/>
              <a:gd name="connsiteY18" fmla="*/ 6193913 h 6858000"/>
              <a:gd name="connsiteX19" fmla="*/ 266770 w 2987080"/>
              <a:gd name="connsiteY19" fmla="*/ 6063579 h 6858000"/>
              <a:gd name="connsiteX20" fmla="*/ 325372 w 2987080"/>
              <a:gd name="connsiteY20" fmla="*/ 5924311 h 6858000"/>
              <a:gd name="connsiteX21" fmla="*/ 354970 w 2987080"/>
              <a:gd name="connsiteY21" fmla="*/ 5869864 h 6858000"/>
              <a:gd name="connsiteX22" fmla="*/ 385753 w 2987080"/>
              <a:gd name="connsiteY22" fmla="*/ 5731696 h 6858000"/>
              <a:gd name="connsiteX23" fmla="*/ 438868 w 2987080"/>
              <a:gd name="connsiteY23" fmla="*/ 5475998 h 6858000"/>
              <a:gd name="connsiteX24" fmla="*/ 473536 w 2987080"/>
              <a:gd name="connsiteY24" fmla="*/ 5364225 h 6858000"/>
              <a:gd name="connsiteX25" fmla="*/ 491109 w 2987080"/>
              <a:gd name="connsiteY25" fmla="*/ 5243499 h 6858000"/>
              <a:gd name="connsiteX26" fmla="*/ 523982 w 2987080"/>
              <a:gd name="connsiteY26" fmla="*/ 5159634 h 6858000"/>
              <a:gd name="connsiteX27" fmla="*/ 528312 w 2987080"/>
              <a:gd name="connsiteY27" fmla="*/ 5139243 h 6858000"/>
              <a:gd name="connsiteX28" fmla="*/ 524047 w 2987080"/>
              <a:gd name="connsiteY28" fmla="*/ 5133757 h 6858000"/>
              <a:gd name="connsiteX29" fmla="*/ 613082 w 2987080"/>
              <a:gd name="connsiteY29" fmla="*/ 4969384 h 6858000"/>
              <a:gd name="connsiteX30" fmla="*/ 617218 w 2987080"/>
              <a:gd name="connsiteY30" fmla="*/ 4925055 h 6858000"/>
              <a:gd name="connsiteX31" fmla="*/ 619122 w 2987080"/>
              <a:gd name="connsiteY31" fmla="*/ 4916321 h 6858000"/>
              <a:gd name="connsiteX32" fmla="*/ 619602 w 2987080"/>
              <a:gd name="connsiteY32" fmla="*/ 4916228 h 6858000"/>
              <a:gd name="connsiteX33" fmla="*/ 622495 w 2987080"/>
              <a:gd name="connsiteY33" fmla="*/ 4907172 h 6858000"/>
              <a:gd name="connsiteX34" fmla="*/ 622596 w 2987080"/>
              <a:gd name="connsiteY34" fmla="*/ 4900404 h 6858000"/>
              <a:gd name="connsiteX35" fmla="*/ 695417 w 2987080"/>
              <a:gd name="connsiteY35" fmla="*/ 4845432 h 6858000"/>
              <a:gd name="connsiteX36" fmla="*/ 767800 w 2987080"/>
              <a:gd name="connsiteY36" fmla="*/ 4752036 h 6858000"/>
              <a:gd name="connsiteX37" fmla="*/ 834806 w 2987080"/>
              <a:gd name="connsiteY37" fmla="*/ 4656511 h 6858000"/>
              <a:gd name="connsiteX38" fmla="*/ 856804 w 2987080"/>
              <a:gd name="connsiteY38" fmla="*/ 4620445 h 6858000"/>
              <a:gd name="connsiteX39" fmla="*/ 905988 w 2987080"/>
              <a:gd name="connsiteY39" fmla="*/ 4562687 h 6858000"/>
              <a:gd name="connsiteX40" fmla="*/ 934697 w 2987080"/>
              <a:gd name="connsiteY40" fmla="*/ 4540279 h 6858000"/>
              <a:gd name="connsiteX41" fmla="*/ 934894 w 2987080"/>
              <a:gd name="connsiteY41" fmla="*/ 4538604 h 6858000"/>
              <a:gd name="connsiteX42" fmla="*/ 940898 w 2987080"/>
              <a:gd name="connsiteY42" fmla="*/ 4538851 h 6858000"/>
              <a:gd name="connsiteX43" fmla="*/ 954467 w 2987080"/>
              <a:gd name="connsiteY43" fmla="*/ 4519303 h 6858000"/>
              <a:gd name="connsiteX44" fmla="*/ 956396 w 2987080"/>
              <a:gd name="connsiteY44" fmla="*/ 4512743 h 6858000"/>
              <a:gd name="connsiteX45" fmla="*/ 961606 w 2987080"/>
              <a:gd name="connsiteY45" fmla="*/ 4504701 h 6858000"/>
              <a:gd name="connsiteX46" fmla="*/ 962092 w 2987080"/>
              <a:gd name="connsiteY46" fmla="*/ 4504737 h 6858000"/>
              <a:gd name="connsiteX47" fmla="*/ 966271 w 2987080"/>
              <a:gd name="connsiteY47" fmla="*/ 4496747 h 6858000"/>
              <a:gd name="connsiteX48" fmla="*/ 982224 w 2987080"/>
              <a:gd name="connsiteY48" fmla="*/ 4454713 h 6858000"/>
              <a:gd name="connsiteX49" fmla="*/ 1043657 w 2987080"/>
              <a:gd name="connsiteY49" fmla="*/ 4391940 h 6858000"/>
              <a:gd name="connsiteX50" fmla="*/ 1087455 w 2987080"/>
              <a:gd name="connsiteY50" fmla="*/ 4324399 h 6858000"/>
              <a:gd name="connsiteX51" fmla="*/ 1121357 w 2987080"/>
              <a:gd name="connsiteY51" fmla="*/ 4292141 h 6858000"/>
              <a:gd name="connsiteX52" fmla="*/ 1123655 w 2987080"/>
              <a:gd name="connsiteY52" fmla="*/ 4273021 h 6858000"/>
              <a:gd name="connsiteX53" fmla="*/ 1118736 w 2987080"/>
              <a:gd name="connsiteY53" fmla="*/ 4252518 h 6858000"/>
              <a:gd name="connsiteX54" fmla="*/ 1181981 w 2987080"/>
              <a:gd name="connsiteY54" fmla="*/ 4110157 h 6858000"/>
              <a:gd name="connsiteX55" fmla="*/ 1252077 w 2987080"/>
              <a:gd name="connsiteY55" fmla="*/ 3943590 h 6858000"/>
              <a:gd name="connsiteX56" fmla="*/ 1309791 w 2987080"/>
              <a:gd name="connsiteY56" fmla="*/ 3865952 h 6858000"/>
              <a:gd name="connsiteX57" fmla="*/ 1432097 w 2987080"/>
              <a:gd name="connsiteY57" fmla="*/ 3692360 h 6858000"/>
              <a:gd name="connsiteX58" fmla="*/ 1515267 w 2987080"/>
              <a:gd name="connsiteY58" fmla="*/ 3602037 h 6858000"/>
              <a:gd name="connsiteX59" fmla="*/ 1524719 w 2987080"/>
              <a:gd name="connsiteY59" fmla="*/ 3543754 h 6858000"/>
              <a:gd name="connsiteX60" fmla="*/ 1546996 w 2987080"/>
              <a:gd name="connsiteY60" fmla="*/ 3531601 h 6858000"/>
              <a:gd name="connsiteX61" fmla="*/ 1551147 w 2987080"/>
              <a:gd name="connsiteY61" fmla="*/ 3529710 h 6858000"/>
              <a:gd name="connsiteX62" fmla="*/ 1560992 w 2987080"/>
              <a:gd name="connsiteY62" fmla="*/ 3517700 h 6858000"/>
              <a:gd name="connsiteX63" fmla="*/ 1572235 w 2987080"/>
              <a:gd name="connsiteY63" fmla="*/ 3519861 h 6858000"/>
              <a:gd name="connsiteX64" fmla="*/ 1593118 w 2987080"/>
              <a:gd name="connsiteY64" fmla="*/ 3505761 h 6858000"/>
              <a:gd name="connsiteX65" fmla="*/ 1608873 w 2987080"/>
              <a:gd name="connsiteY65" fmla="*/ 3482111 h 6858000"/>
              <a:gd name="connsiteX66" fmla="*/ 1679435 w 2987080"/>
              <a:gd name="connsiteY66" fmla="*/ 3375220 h 6858000"/>
              <a:gd name="connsiteX67" fmla="*/ 1729317 w 2987080"/>
              <a:gd name="connsiteY67" fmla="*/ 3236937 h 6858000"/>
              <a:gd name="connsiteX68" fmla="*/ 1796474 w 2987080"/>
              <a:gd name="connsiteY68" fmla="*/ 3109047 h 6858000"/>
              <a:gd name="connsiteX69" fmla="*/ 1868764 w 2987080"/>
              <a:gd name="connsiteY69" fmla="*/ 2925268 h 6858000"/>
              <a:gd name="connsiteX70" fmla="*/ 1923384 w 2987080"/>
              <a:gd name="connsiteY70" fmla="*/ 2794804 h 6858000"/>
              <a:gd name="connsiteX71" fmla="*/ 1937334 w 2987080"/>
              <a:gd name="connsiteY71" fmla="*/ 2774876 h 6858000"/>
              <a:gd name="connsiteX72" fmla="*/ 1960056 w 2987080"/>
              <a:gd name="connsiteY72" fmla="*/ 2718808 h 6858000"/>
              <a:gd name="connsiteX73" fmla="*/ 1963496 w 2987080"/>
              <a:gd name="connsiteY73" fmla="*/ 2689862 h 6858000"/>
              <a:gd name="connsiteX74" fmla="*/ 1968257 w 2987080"/>
              <a:gd name="connsiteY74" fmla="*/ 2682541 h 6858000"/>
              <a:gd name="connsiteX75" fmla="*/ 1983183 w 2987080"/>
              <a:gd name="connsiteY75" fmla="*/ 2679530 h 6858000"/>
              <a:gd name="connsiteX76" fmla="*/ 1989005 w 2987080"/>
              <a:gd name="connsiteY76" fmla="*/ 2659617 h 6858000"/>
              <a:gd name="connsiteX77" fmla="*/ 1993115 w 2987080"/>
              <a:gd name="connsiteY77" fmla="*/ 2655163 h 6858000"/>
              <a:gd name="connsiteX78" fmla="*/ 1993172 w 2987080"/>
              <a:gd name="connsiteY78" fmla="*/ 2635625 h 6858000"/>
              <a:gd name="connsiteX79" fmla="*/ 1992750 w 2987080"/>
              <a:gd name="connsiteY79" fmla="*/ 2612822 h 6858000"/>
              <a:gd name="connsiteX80" fmla="*/ 1993291 w 2987080"/>
              <a:gd name="connsiteY80" fmla="*/ 2611450 h 6858000"/>
              <a:gd name="connsiteX81" fmla="*/ 2011335 w 2987080"/>
              <a:gd name="connsiteY81" fmla="*/ 2531071 h 6858000"/>
              <a:gd name="connsiteX82" fmla="*/ 2031453 w 2987080"/>
              <a:gd name="connsiteY82" fmla="*/ 2462399 h 6858000"/>
              <a:gd name="connsiteX83" fmla="*/ 2054717 w 2987080"/>
              <a:gd name="connsiteY83" fmla="*/ 2378236 h 6858000"/>
              <a:gd name="connsiteX84" fmla="*/ 2053675 w 2987080"/>
              <a:gd name="connsiteY84" fmla="*/ 2152240 h 6858000"/>
              <a:gd name="connsiteX85" fmla="*/ 2040484 w 2987080"/>
              <a:gd name="connsiteY85" fmla="*/ 2048659 h 6858000"/>
              <a:gd name="connsiteX86" fmla="*/ 2070432 w 2987080"/>
              <a:gd name="connsiteY86" fmla="*/ 1747148 h 6858000"/>
              <a:gd name="connsiteX87" fmla="*/ 2075519 w 2987080"/>
              <a:gd name="connsiteY87" fmla="*/ 1737869 h 6858000"/>
              <a:gd name="connsiteX88" fmla="*/ 2073515 w 2987080"/>
              <a:gd name="connsiteY88" fmla="*/ 1716117 h 6858000"/>
              <a:gd name="connsiteX89" fmla="*/ 2073941 w 2987080"/>
              <a:gd name="connsiteY89" fmla="*/ 1711825 h 6858000"/>
              <a:gd name="connsiteX90" fmla="*/ 2080395 w 2987080"/>
              <a:gd name="connsiteY90" fmla="*/ 1502586 h 6858000"/>
              <a:gd name="connsiteX91" fmla="*/ 2104373 w 2987080"/>
              <a:gd name="connsiteY91" fmla="*/ 1390483 h 6858000"/>
              <a:gd name="connsiteX92" fmla="*/ 2139517 w 2987080"/>
              <a:gd name="connsiteY92" fmla="*/ 1286302 h 6858000"/>
              <a:gd name="connsiteX93" fmla="*/ 2179675 w 2987080"/>
              <a:gd name="connsiteY93" fmla="*/ 1188104 h 6858000"/>
              <a:gd name="connsiteX94" fmla="*/ 2206506 w 2987080"/>
              <a:gd name="connsiteY94" fmla="*/ 1136396 h 6858000"/>
              <a:gd name="connsiteX95" fmla="*/ 2205453 w 2987080"/>
              <a:gd name="connsiteY95" fmla="*/ 1102142 h 6858000"/>
              <a:gd name="connsiteX96" fmla="*/ 2226645 w 2987080"/>
              <a:gd name="connsiteY96" fmla="*/ 1038927 h 6858000"/>
              <a:gd name="connsiteX97" fmla="*/ 2311381 w 2987080"/>
              <a:gd name="connsiteY97" fmla="*/ 884208 h 6858000"/>
              <a:gd name="connsiteX98" fmla="*/ 2358990 w 2987080"/>
              <a:gd name="connsiteY98" fmla="*/ 791498 h 6858000"/>
              <a:gd name="connsiteX99" fmla="*/ 2420393 w 2987080"/>
              <a:gd name="connsiteY99" fmla="*/ 429395 h 6858000"/>
              <a:gd name="connsiteX100" fmla="*/ 2574282 w 2987080"/>
              <a:gd name="connsiteY100" fmla="*/ 587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2987080" h="6858000">
                <a:moveTo>
                  <a:pt x="2587996" y="0"/>
                </a:moveTo>
                <a:lnTo>
                  <a:pt x="2987080" y="0"/>
                </a:lnTo>
                <a:lnTo>
                  <a:pt x="2987080" y="6858000"/>
                </a:lnTo>
                <a:lnTo>
                  <a:pt x="0" y="6858000"/>
                </a:lnTo>
                <a:lnTo>
                  <a:pt x="1231" y="6856842"/>
                </a:lnTo>
                <a:cubicBezTo>
                  <a:pt x="13686" y="6846924"/>
                  <a:pt x="26561" y="6835107"/>
                  <a:pt x="7778" y="6820963"/>
                </a:cubicBezTo>
                <a:cubicBezTo>
                  <a:pt x="14563" y="6815956"/>
                  <a:pt x="22317" y="6811998"/>
                  <a:pt x="30385" y="6808234"/>
                </a:cubicBezTo>
                <a:lnTo>
                  <a:pt x="34588" y="6806249"/>
                </a:lnTo>
                <a:lnTo>
                  <a:pt x="44703" y="6793756"/>
                </a:lnTo>
                <a:lnTo>
                  <a:pt x="55959" y="6795912"/>
                </a:lnTo>
                <a:cubicBezTo>
                  <a:pt x="63276" y="6771283"/>
                  <a:pt x="70591" y="6746654"/>
                  <a:pt x="77908" y="6722025"/>
                </a:cubicBezTo>
                <a:cubicBezTo>
                  <a:pt x="79996" y="6691874"/>
                  <a:pt x="78377" y="6659538"/>
                  <a:pt x="66615" y="6623039"/>
                </a:cubicBezTo>
                <a:cubicBezTo>
                  <a:pt x="57352" y="6606400"/>
                  <a:pt x="63770" y="6584647"/>
                  <a:pt x="80945" y="6574453"/>
                </a:cubicBezTo>
                <a:cubicBezTo>
                  <a:pt x="83903" y="6572700"/>
                  <a:pt x="87074" y="6571360"/>
                  <a:pt x="90358" y="6570482"/>
                </a:cubicBezTo>
                <a:cubicBezTo>
                  <a:pt x="70783" y="6523438"/>
                  <a:pt x="98383" y="6517590"/>
                  <a:pt x="81567" y="6491328"/>
                </a:cubicBezTo>
                <a:cubicBezTo>
                  <a:pt x="97133" y="6443577"/>
                  <a:pt x="141239" y="6423391"/>
                  <a:pt x="126926" y="6399664"/>
                </a:cubicBezTo>
                <a:cubicBezTo>
                  <a:pt x="141220" y="6378891"/>
                  <a:pt x="183711" y="6363711"/>
                  <a:pt x="170499" y="6334345"/>
                </a:cubicBezTo>
                <a:cubicBezTo>
                  <a:pt x="190612" y="6342925"/>
                  <a:pt x="171028" y="6301421"/>
                  <a:pt x="190895" y="6296063"/>
                </a:cubicBezTo>
                <a:cubicBezTo>
                  <a:pt x="201691" y="6272657"/>
                  <a:pt x="222639" y="6232660"/>
                  <a:pt x="235285" y="6193913"/>
                </a:cubicBezTo>
                <a:cubicBezTo>
                  <a:pt x="216011" y="6144507"/>
                  <a:pt x="280466" y="6103111"/>
                  <a:pt x="266770" y="6063579"/>
                </a:cubicBezTo>
                <a:lnTo>
                  <a:pt x="325372" y="5924311"/>
                </a:lnTo>
                <a:cubicBezTo>
                  <a:pt x="346144" y="5886616"/>
                  <a:pt x="299408" y="5895139"/>
                  <a:pt x="354970" y="5869864"/>
                </a:cubicBezTo>
                <a:cubicBezTo>
                  <a:pt x="359438" y="5793147"/>
                  <a:pt x="405399" y="5806937"/>
                  <a:pt x="385753" y="5731696"/>
                </a:cubicBezTo>
                <a:lnTo>
                  <a:pt x="438868" y="5475998"/>
                </a:lnTo>
                <a:cubicBezTo>
                  <a:pt x="460122" y="5437006"/>
                  <a:pt x="454784" y="5423735"/>
                  <a:pt x="473536" y="5364225"/>
                </a:cubicBezTo>
                <a:lnTo>
                  <a:pt x="491109" y="5243499"/>
                </a:lnTo>
                <a:lnTo>
                  <a:pt x="523982" y="5159634"/>
                </a:lnTo>
                <a:cubicBezTo>
                  <a:pt x="529925" y="5150680"/>
                  <a:pt x="530341" y="5144370"/>
                  <a:pt x="528312" y="5139243"/>
                </a:cubicBezTo>
                <a:lnTo>
                  <a:pt x="524047" y="5133757"/>
                </a:lnTo>
                <a:lnTo>
                  <a:pt x="613082" y="4969384"/>
                </a:lnTo>
                <a:cubicBezTo>
                  <a:pt x="613620" y="4954974"/>
                  <a:pt x="614942" y="4940079"/>
                  <a:pt x="617218" y="4925055"/>
                </a:cubicBezTo>
                <a:cubicBezTo>
                  <a:pt x="617853" y="4922144"/>
                  <a:pt x="618487" y="4919232"/>
                  <a:pt x="619122" y="4916321"/>
                </a:cubicBezTo>
                <a:lnTo>
                  <a:pt x="619602" y="4916228"/>
                </a:lnTo>
                <a:cubicBezTo>
                  <a:pt x="620963" y="4914497"/>
                  <a:pt x="621942" y="4911688"/>
                  <a:pt x="622495" y="4907172"/>
                </a:cubicBezTo>
                <a:lnTo>
                  <a:pt x="622596" y="4900404"/>
                </a:lnTo>
                <a:lnTo>
                  <a:pt x="695417" y="4845432"/>
                </a:lnTo>
                <a:cubicBezTo>
                  <a:pt x="720817" y="4807171"/>
                  <a:pt x="729210" y="4792551"/>
                  <a:pt x="767800" y="4752036"/>
                </a:cubicBezTo>
                <a:cubicBezTo>
                  <a:pt x="791698" y="4716286"/>
                  <a:pt x="823103" y="4692349"/>
                  <a:pt x="834806" y="4656511"/>
                </a:cubicBezTo>
                <a:cubicBezTo>
                  <a:pt x="851578" y="4649826"/>
                  <a:pt x="862651" y="4640422"/>
                  <a:pt x="856804" y="4620445"/>
                </a:cubicBezTo>
                <a:cubicBezTo>
                  <a:pt x="882873" y="4589550"/>
                  <a:pt x="906898" y="4593673"/>
                  <a:pt x="905988" y="4562687"/>
                </a:cubicBezTo>
                <a:cubicBezTo>
                  <a:pt x="948542" y="4563601"/>
                  <a:pt x="937672" y="4554890"/>
                  <a:pt x="934697" y="4540279"/>
                </a:cubicBezTo>
                <a:lnTo>
                  <a:pt x="934894" y="4538604"/>
                </a:lnTo>
                <a:lnTo>
                  <a:pt x="940898" y="4538851"/>
                </a:lnTo>
                <a:lnTo>
                  <a:pt x="954467" y="4519303"/>
                </a:lnTo>
                <a:cubicBezTo>
                  <a:pt x="955109" y="4517115"/>
                  <a:pt x="955753" y="4514930"/>
                  <a:pt x="956396" y="4512743"/>
                </a:cubicBezTo>
                <a:cubicBezTo>
                  <a:pt x="958145" y="4508496"/>
                  <a:pt x="959842" y="4506024"/>
                  <a:pt x="961606" y="4504701"/>
                </a:cubicBezTo>
                <a:lnTo>
                  <a:pt x="962092" y="4504737"/>
                </a:lnTo>
                <a:lnTo>
                  <a:pt x="966271" y="4496747"/>
                </a:lnTo>
                <a:cubicBezTo>
                  <a:pt x="972512" y="4482735"/>
                  <a:pt x="977810" y="4468591"/>
                  <a:pt x="982224" y="4454713"/>
                </a:cubicBezTo>
                <a:cubicBezTo>
                  <a:pt x="1000906" y="4439309"/>
                  <a:pt x="1027305" y="4400281"/>
                  <a:pt x="1043657" y="4391940"/>
                </a:cubicBezTo>
                <a:cubicBezTo>
                  <a:pt x="1066406" y="4365036"/>
                  <a:pt x="1074505" y="4341033"/>
                  <a:pt x="1087455" y="4324399"/>
                </a:cubicBezTo>
                <a:lnTo>
                  <a:pt x="1121357" y="4292141"/>
                </a:lnTo>
                <a:lnTo>
                  <a:pt x="1123655" y="4273021"/>
                </a:lnTo>
                <a:cubicBezTo>
                  <a:pt x="1123407" y="4266221"/>
                  <a:pt x="1121938" y="4259374"/>
                  <a:pt x="1118736" y="4252518"/>
                </a:cubicBezTo>
                <a:cubicBezTo>
                  <a:pt x="1179086" y="4221827"/>
                  <a:pt x="1142581" y="4160569"/>
                  <a:pt x="1181981" y="4110157"/>
                </a:cubicBezTo>
                <a:cubicBezTo>
                  <a:pt x="1188225" y="4102451"/>
                  <a:pt x="1259531" y="4002575"/>
                  <a:pt x="1252077" y="3943590"/>
                </a:cubicBezTo>
                <a:cubicBezTo>
                  <a:pt x="1260159" y="3917293"/>
                  <a:pt x="1254024" y="3939953"/>
                  <a:pt x="1309791" y="3865952"/>
                </a:cubicBezTo>
                <a:cubicBezTo>
                  <a:pt x="1346493" y="3816544"/>
                  <a:pt x="1397850" y="3736346"/>
                  <a:pt x="1432097" y="3692360"/>
                </a:cubicBezTo>
                <a:cubicBezTo>
                  <a:pt x="1491927" y="3682548"/>
                  <a:pt x="1485247" y="3633192"/>
                  <a:pt x="1515267" y="3602037"/>
                </a:cubicBezTo>
                <a:cubicBezTo>
                  <a:pt x="1474291" y="3589101"/>
                  <a:pt x="1562615" y="3571351"/>
                  <a:pt x="1524719" y="3543754"/>
                </a:cubicBezTo>
                <a:cubicBezTo>
                  <a:pt x="1531381" y="3538957"/>
                  <a:pt x="1539033" y="3535183"/>
                  <a:pt x="1546996" y="3531601"/>
                </a:cubicBezTo>
                <a:lnTo>
                  <a:pt x="1551147" y="3529710"/>
                </a:lnTo>
                <a:lnTo>
                  <a:pt x="1560992" y="3517700"/>
                </a:lnTo>
                <a:lnTo>
                  <a:pt x="1572235" y="3519861"/>
                </a:lnTo>
                <a:lnTo>
                  <a:pt x="1593118" y="3505761"/>
                </a:lnTo>
                <a:cubicBezTo>
                  <a:pt x="1599632" y="3499625"/>
                  <a:pt x="1605109" y="3492017"/>
                  <a:pt x="1608873" y="3482111"/>
                </a:cubicBezTo>
                <a:lnTo>
                  <a:pt x="1679435" y="3375220"/>
                </a:lnTo>
                <a:cubicBezTo>
                  <a:pt x="1687362" y="3366737"/>
                  <a:pt x="1713258" y="3235201"/>
                  <a:pt x="1729317" y="3236937"/>
                </a:cubicBezTo>
                <a:lnTo>
                  <a:pt x="1796474" y="3109047"/>
                </a:lnTo>
                <a:lnTo>
                  <a:pt x="1868764" y="2925268"/>
                </a:lnTo>
                <a:lnTo>
                  <a:pt x="1923384" y="2794804"/>
                </a:lnTo>
                <a:lnTo>
                  <a:pt x="1937334" y="2774876"/>
                </a:lnTo>
                <a:cubicBezTo>
                  <a:pt x="1947194" y="2760717"/>
                  <a:pt x="1955182" y="2746053"/>
                  <a:pt x="1960056" y="2718808"/>
                </a:cubicBezTo>
                <a:lnTo>
                  <a:pt x="1963496" y="2689862"/>
                </a:lnTo>
                <a:lnTo>
                  <a:pt x="1968257" y="2682541"/>
                </a:lnTo>
                <a:lnTo>
                  <a:pt x="1983183" y="2679530"/>
                </a:lnTo>
                <a:cubicBezTo>
                  <a:pt x="1985124" y="2672892"/>
                  <a:pt x="1987065" y="2666255"/>
                  <a:pt x="1989005" y="2659617"/>
                </a:cubicBezTo>
                <a:lnTo>
                  <a:pt x="1993115" y="2655163"/>
                </a:lnTo>
                <a:cubicBezTo>
                  <a:pt x="1993380" y="2650660"/>
                  <a:pt x="1993323" y="2643821"/>
                  <a:pt x="1993172" y="2635625"/>
                </a:cubicBezTo>
                <a:lnTo>
                  <a:pt x="1992750" y="2612822"/>
                </a:lnTo>
                <a:lnTo>
                  <a:pt x="1993291" y="2611450"/>
                </a:lnTo>
                <a:lnTo>
                  <a:pt x="2011335" y="2531071"/>
                </a:lnTo>
                <a:cubicBezTo>
                  <a:pt x="2018041" y="2508180"/>
                  <a:pt x="2024748" y="2485290"/>
                  <a:pt x="2031453" y="2462399"/>
                </a:cubicBezTo>
                <a:cubicBezTo>
                  <a:pt x="2039208" y="2434345"/>
                  <a:pt x="2046963" y="2406291"/>
                  <a:pt x="2054717" y="2378236"/>
                </a:cubicBezTo>
                <a:cubicBezTo>
                  <a:pt x="2047151" y="2274235"/>
                  <a:pt x="2092551" y="2250581"/>
                  <a:pt x="2053675" y="2152240"/>
                </a:cubicBezTo>
                <a:cubicBezTo>
                  <a:pt x="2072966" y="2072234"/>
                  <a:pt x="2034195" y="2111593"/>
                  <a:pt x="2040484" y="2048659"/>
                </a:cubicBezTo>
                <a:lnTo>
                  <a:pt x="2070432" y="1747148"/>
                </a:lnTo>
                <a:lnTo>
                  <a:pt x="2075519" y="1737869"/>
                </a:lnTo>
                <a:lnTo>
                  <a:pt x="2073515" y="1716117"/>
                </a:lnTo>
                <a:lnTo>
                  <a:pt x="2073941" y="1711825"/>
                </a:lnTo>
                <a:lnTo>
                  <a:pt x="2080395" y="1502586"/>
                </a:lnTo>
                <a:lnTo>
                  <a:pt x="2104373" y="1390483"/>
                </a:lnTo>
                <a:cubicBezTo>
                  <a:pt x="2111436" y="1355409"/>
                  <a:pt x="2125142" y="1332268"/>
                  <a:pt x="2139517" y="1286302"/>
                </a:cubicBezTo>
                <a:cubicBezTo>
                  <a:pt x="2152903" y="1248545"/>
                  <a:pt x="2131119" y="1245957"/>
                  <a:pt x="2179675" y="1188104"/>
                </a:cubicBezTo>
                <a:lnTo>
                  <a:pt x="2206506" y="1136396"/>
                </a:lnTo>
                <a:lnTo>
                  <a:pt x="2205453" y="1102142"/>
                </a:lnTo>
                <a:cubicBezTo>
                  <a:pt x="2212517" y="1081070"/>
                  <a:pt x="2219582" y="1059998"/>
                  <a:pt x="2226645" y="1038927"/>
                </a:cubicBezTo>
                <a:lnTo>
                  <a:pt x="2311381" y="884208"/>
                </a:lnTo>
                <a:cubicBezTo>
                  <a:pt x="2314688" y="869884"/>
                  <a:pt x="2359595" y="811604"/>
                  <a:pt x="2358990" y="791498"/>
                </a:cubicBezTo>
                <a:cubicBezTo>
                  <a:pt x="2359361" y="630602"/>
                  <a:pt x="2399926" y="550096"/>
                  <a:pt x="2420393" y="429395"/>
                </a:cubicBezTo>
                <a:cubicBezTo>
                  <a:pt x="2471348" y="295288"/>
                  <a:pt x="2525036" y="245581"/>
                  <a:pt x="2574282" y="58725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46B7-6012-4757-9893-6B632C37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9" y="852986"/>
            <a:ext cx="9144000" cy="14739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ea typeface="Batang"/>
              </a:rPr>
              <a:t>Results from tests</a:t>
            </a:r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0508FE-93C7-4743-BB04-E220CDCF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880" y="2917837"/>
            <a:ext cx="2358282" cy="221117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442C9F5-4483-4F98-984C-DD5A8CEF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432099" y="3567174"/>
            <a:ext cx="2130040" cy="90019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CE84DAE-1CB1-4A86-9CF4-F27D330FA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5528" y="3812813"/>
            <a:ext cx="2130040" cy="408918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2A3C699-5A94-47DD-9C39-02B1895F8C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8001" y="3868169"/>
            <a:ext cx="2130040" cy="29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3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46B7-6012-4757-9893-6B632C37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>
                <a:ea typeface="Batang"/>
              </a:rPr>
              <a:t>Interpretation and summary </a:t>
            </a:r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6AC5C5F-A026-4816-A8CF-2D68AB141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54003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33546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301B27"/>
      </a:dk2>
      <a:lt2>
        <a:srgbClr val="F0F1F3"/>
      </a:lt2>
      <a:accent1>
        <a:srgbClr val="C09E33"/>
      </a:accent1>
      <a:accent2>
        <a:srgbClr val="C55D27"/>
      </a:accent2>
      <a:accent3>
        <a:srgbClr val="D73944"/>
      </a:accent3>
      <a:accent4>
        <a:srgbClr val="C52774"/>
      </a:accent4>
      <a:accent5>
        <a:srgbClr val="D739C8"/>
      </a:accent5>
      <a:accent6>
        <a:srgbClr val="9227C5"/>
      </a:accent6>
      <a:hlink>
        <a:srgbClr val="4B68C3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ArchiveVTI</vt:lpstr>
      <vt:lpstr>Shark Tank</vt:lpstr>
      <vt:lpstr>Definitions</vt:lpstr>
      <vt:lpstr>Correlation 1</vt:lpstr>
      <vt:lpstr>Correlation 2</vt:lpstr>
      <vt:lpstr>Results from tests</vt:lpstr>
      <vt:lpstr>Interpretation and summary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115</cp:revision>
  <dcterms:created xsi:type="dcterms:W3CDTF">2021-06-17T17:03:28Z</dcterms:created>
  <dcterms:modified xsi:type="dcterms:W3CDTF">2021-06-24T16:42:33Z</dcterms:modified>
</cp:coreProperties>
</file>