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K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D61496-1A05-49B2-B4AB-E26811D98D86}" v="8" dt="2023-04-26T15:57:49.4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375E49-1FB0-4BAC-9544-EB2572D845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0DDE1A2-72CE-4AEF-996B-57BC01CD19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778EF9A-0500-4684-9907-EF5FF11E8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BAC0-6E52-48A0-97EE-4387C24D7869}" type="datetimeFigureOut">
              <a:rPr lang="ru-KZ" smtClean="0"/>
              <a:t>04/26/2023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79CDB21-39D4-455A-8E94-DC9E0E5FF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89F1B8-8205-4B3C-A990-FA2889590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385C7-4747-4023-86FD-530FD8141E3E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562235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D96241-72C7-471A-BC7E-D18CB2FF6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734C097-8972-49CD-B883-D07ECD875B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AB4E1AB-B4B2-475C-859D-C2E9108A9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BAC0-6E52-48A0-97EE-4387C24D7869}" type="datetimeFigureOut">
              <a:rPr lang="ru-KZ" smtClean="0"/>
              <a:t>04/26/2023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E7ADBFB-5C29-46AA-B27B-1799BA0A0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C6338A2-C13B-4033-94B1-42506CD74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385C7-4747-4023-86FD-530FD8141E3E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236006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E019B8E-F6BE-4617-A111-9BA1652339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D284317-5F93-49E3-AEC9-E00AEC278C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3B6BB13-8484-4D7A-AD86-64B936393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BAC0-6E52-48A0-97EE-4387C24D7869}" type="datetimeFigureOut">
              <a:rPr lang="ru-KZ" smtClean="0"/>
              <a:t>04/26/2023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4F3C440-720F-4BD1-B6F4-E6BFD02DA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0F03513-CDA5-4C91-B55A-D69BB7E2F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385C7-4747-4023-86FD-530FD8141E3E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676129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F5F6E0-E490-4202-88AA-3EF08A986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C4E559-F3B2-4916-861D-EF2EB8727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AF1C925-D8B0-4715-87FD-1E7463FB1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BAC0-6E52-48A0-97EE-4387C24D7869}" type="datetimeFigureOut">
              <a:rPr lang="ru-KZ" smtClean="0"/>
              <a:t>04/26/2023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607C413-B62D-470C-AEA6-5E27812B0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E8F290C-21A3-4493-9B6F-F0D43ECA9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385C7-4747-4023-86FD-530FD8141E3E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702586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DBB200-61C4-44EB-B158-F083D010B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B222E14-69AC-4940-BC21-B1D0C299DD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9956AB6-467F-4C40-BCD3-1113025AD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BAC0-6E52-48A0-97EE-4387C24D7869}" type="datetimeFigureOut">
              <a:rPr lang="ru-KZ" smtClean="0"/>
              <a:t>04/26/2023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7FABBAF-D3D1-405B-BFF6-BE2911BE7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4E01F08-B246-48D4-9B3E-E563AC4D0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385C7-4747-4023-86FD-530FD8141E3E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598445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50D38C-CBEB-4ADC-848F-A34FA942D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16810F-60B4-4DC0-BEEA-13D4D5B66E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FD3D7A1-1570-4235-97AE-F2D45E9739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0CF113A-29FD-4E7F-8D3E-B04F97241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BAC0-6E52-48A0-97EE-4387C24D7869}" type="datetimeFigureOut">
              <a:rPr lang="ru-KZ" smtClean="0"/>
              <a:t>04/26/2023</a:t>
            </a:fld>
            <a:endParaRPr lang="ru-KZ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0C35EFD-1A06-4CA5-BC8A-EFD2DB148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4E6AB4F-00AB-4BFB-A811-A6DDB841B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385C7-4747-4023-86FD-530FD8141E3E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346286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79D2A1-45DE-40BE-9174-C7A181C61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BAF7C73-97E1-40FB-B60B-DAE652FB3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CF7B4D9-D249-4DC4-82F4-93328F925F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CC89A5B-CC86-4537-8B36-6F348E8CD5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BB0D088-8AB3-4F23-9363-C622218D79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43ABEE4-B0EE-4BE1-860B-29CF3210C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BAC0-6E52-48A0-97EE-4387C24D7869}" type="datetimeFigureOut">
              <a:rPr lang="ru-KZ" smtClean="0"/>
              <a:t>04/26/2023</a:t>
            </a:fld>
            <a:endParaRPr lang="ru-KZ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C15C56C-AF38-49B3-BD07-E64EB2D16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1939C49-95D6-4B64-A938-D3CB53F3C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385C7-4747-4023-86FD-530FD8141E3E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667056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0CC8FB-18A5-4A37-AC36-2F15335E2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291DA99-8838-473B-BD9D-372B3706A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BAC0-6E52-48A0-97EE-4387C24D7869}" type="datetimeFigureOut">
              <a:rPr lang="ru-KZ" smtClean="0"/>
              <a:t>04/26/2023</a:t>
            </a:fld>
            <a:endParaRPr lang="ru-KZ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845EC51-CB8D-41EC-A19B-437AA1F3B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BBF87DB-0DA6-47ED-AB6A-4A3A60195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385C7-4747-4023-86FD-530FD8141E3E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813015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D3E430C-95F7-4CA0-BF53-1B0FC90AE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BAC0-6E52-48A0-97EE-4387C24D7869}" type="datetimeFigureOut">
              <a:rPr lang="ru-KZ" smtClean="0"/>
              <a:t>04/26/2023</a:t>
            </a:fld>
            <a:endParaRPr lang="ru-KZ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4E30383-ADCE-4E37-9020-C4705D324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164ACA7-1A41-4DCB-96CF-B794FA16D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385C7-4747-4023-86FD-530FD8141E3E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305629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679B33-6D45-4010-8D8F-73C6CE13A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484B38-5744-44C2-BE4F-1541AA271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E17DF82-20A0-4451-B1D2-24A49A9D06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955161C-1632-45FC-B940-4AC450C11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BAC0-6E52-48A0-97EE-4387C24D7869}" type="datetimeFigureOut">
              <a:rPr lang="ru-KZ" smtClean="0"/>
              <a:t>04/26/2023</a:t>
            </a:fld>
            <a:endParaRPr lang="ru-KZ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750506E-8F87-41B7-9010-163BF8B49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B994801-822B-4ED5-9EC1-DB83C577A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385C7-4747-4023-86FD-530FD8141E3E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627637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65BE88-AC10-4776-8E17-729CEC102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CF35EEC-2C28-4DA6-8725-9C322FC885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KZ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F498FD3-664B-42C7-8682-CD38451836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9A31717-FF7F-48FA-BAB4-4D4B39D26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BAC0-6E52-48A0-97EE-4387C24D7869}" type="datetimeFigureOut">
              <a:rPr lang="ru-KZ" smtClean="0"/>
              <a:t>04/26/2023</a:t>
            </a:fld>
            <a:endParaRPr lang="ru-KZ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66D5019-28F8-4C00-ADC8-812A29375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F5930E3-A580-43B8-B4A7-3FBCD16A9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385C7-4747-4023-86FD-530FD8141E3E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672680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9DA985-13CC-4898-B959-C39A76261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2BDC661-922F-4EFE-B4A6-FA47BB41CB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FBCBD63-161E-48D0-899E-3E470BB8B3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6ABAC0-6E52-48A0-97EE-4387C24D7869}" type="datetimeFigureOut">
              <a:rPr lang="ru-KZ" smtClean="0"/>
              <a:t>04/26/2023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588CBEC-1903-49C4-AB6C-5F0633F0EF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6EEB4C9-775E-4429-8EEC-D290A45542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385C7-4747-4023-86FD-530FD8141E3E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912590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K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258112-CE68-47FE-AD48-194D4017B9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4716" y="739978"/>
            <a:ext cx="5334930" cy="3004145"/>
          </a:xfrm>
        </p:spPr>
        <p:txBody>
          <a:bodyPr>
            <a:normAutofit/>
          </a:bodyPr>
          <a:lstStyle/>
          <a:p>
            <a:r>
              <a:rPr lang="en-US" dirty="0" err="1"/>
              <a:t>VK_Posting</a:t>
            </a:r>
            <a:r>
              <a:rPr lang="en-US" dirty="0"/>
              <a:t> Bot</a:t>
            </a:r>
            <a:endParaRPr lang="ru-KZ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8E1C77C-6AD9-4C45-B8BB-D80528B195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94715" y="3836197"/>
            <a:ext cx="5334931" cy="2189214"/>
          </a:xfrm>
        </p:spPr>
        <p:txBody>
          <a:bodyPr>
            <a:normAutofit/>
          </a:bodyPr>
          <a:lstStyle/>
          <a:p>
            <a:r>
              <a:rPr lang="ru-RU" dirty="0"/>
              <a:t>Проект по </a:t>
            </a:r>
            <a:r>
              <a:rPr lang="en-US" dirty="0"/>
              <a:t>Python</a:t>
            </a:r>
          </a:p>
          <a:p>
            <a:r>
              <a:rPr lang="ru-RU" dirty="0"/>
              <a:t>Плавунов Арсений</a:t>
            </a:r>
            <a:endParaRPr lang="ru-KZ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510FC9A7-1EA2-3B2F-6332-73B11FE94F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677" r="14574" b="2"/>
          <a:stretch/>
        </p:blipFill>
        <p:spPr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711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711A1A-0191-431A-B20D-5A8C16618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ru-RU" sz="5400"/>
              <a:t>Введение</a:t>
            </a:r>
            <a:endParaRPr lang="ru-KZ" sz="540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51B940-7CA7-4FA8-B39A-7902446E8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ru-RU" sz="2200">
                <a:cs typeface="Calibri"/>
              </a:rPr>
              <a:t>Данный проект заключается в создании бота, который рассылает сообщения по группам, указанным пользователем</a:t>
            </a:r>
            <a:endParaRPr lang="ru-KZ" sz="2200"/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EBEC33AF-716C-2D1F-A15F-4EC4895CD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763477"/>
            <a:ext cx="6903720" cy="3331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281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4" descr="Изображение выглядит как текст, игрушка, векторная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CD558326-14AE-BCE8-D61D-FBE0D3CEDF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511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E65E40-83E9-4BB8-9D21-FC4A1F210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>
            <a:normAutofit/>
          </a:bodyPr>
          <a:lstStyle/>
          <a:p>
            <a:r>
              <a:rPr lang="ru-RU" sz="4000"/>
              <a:t>Описание реализации</a:t>
            </a:r>
            <a:endParaRPr lang="ru-KZ" sz="400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2A29CD-65C7-455A-B0FD-DCB9FE8CF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610" y="2434201"/>
            <a:ext cx="3822189" cy="3742762"/>
          </a:xfrm>
        </p:spPr>
        <p:txBody>
          <a:bodyPr>
            <a:normAutofit/>
          </a:bodyPr>
          <a:lstStyle/>
          <a:p>
            <a:r>
              <a:rPr lang="ru-RU" sz="2000"/>
              <a:t>Бот построен на библиотеке </a:t>
            </a:r>
            <a:r>
              <a:rPr lang="en-US" sz="2000"/>
              <a:t>vk_api</a:t>
            </a:r>
          </a:p>
          <a:p>
            <a:r>
              <a:rPr lang="ru-RU" sz="2000"/>
              <a:t>Возможность постить по времени</a:t>
            </a:r>
          </a:p>
          <a:p>
            <a:r>
              <a:rPr lang="ru-RU" sz="2000"/>
              <a:t>Ввод данных для авторизации в файл </a:t>
            </a:r>
            <a:r>
              <a:rPr lang="en-US" sz="2000"/>
              <a:t>config.py</a:t>
            </a:r>
            <a:endParaRPr lang="ru-KZ" sz="2000"/>
          </a:p>
        </p:txBody>
      </p:sp>
    </p:spTree>
    <p:extLst>
      <p:ext uri="{BB962C8B-B14F-4D97-AF65-F5344CB8AC3E}">
        <p14:creationId xmlns:p14="http://schemas.microsoft.com/office/powerpoint/2010/main" val="388641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57D005-BC6E-4A25-B575-885BDEDA7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</p:spPr>
        <p:txBody>
          <a:bodyPr>
            <a:normAutofit/>
          </a:bodyPr>
          <a:lstStyle/>
          <a:p>
            <a:r>
              <a:rPr lang="ru-RU" sz="3600">
                <a:solidFill>
                  <a:schemeClr val="tx2"/>
                </a:solidFill>
              </a:rPr>
              <a:t>Заключение</a:t>
            </a:r>
            <a:endParaRPr lang="ru-KZ" sz="3600">
              <a:solidFill>
                <a:schemeClr val="tx2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6E482E-BE93-4F8E-9784-6B1BE48DE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3"/>
            <a:ext cx="4765949" cy="3353476"/>
          </a:xfrm>
        </p:spPr>
        <p:txBody>
          <a:bodyPr anchor="t">
            <a:normAutofit/>
          </a:bodyPr>
          <a:lstStyle/>
          <a:p>
            <a:r>
              <a:rPr lang="ru-RU" sz="1800">
                <a:solidFill>
                  <a:schemeClr val="tx2"/>
                </a:solidFill>
              </a:rPr>
              <a:t>Данный проект был</a:t>
            </a:r>
            <a:r>
              <a:rPr lang="en-US" sz="1800">
                <a:solidFill>
                  <a:schemeClr val="tx2"/>
                </a:solidFill>
              </a:rPr>
              <a:t> </a:t>
            </a:r>
            <a:r>
              <a:rPr lang="ru-RU" sz="1800">
                <a:solidFill>
                  <a:schemeClr val="tx2"/>
                </a:solidFill>
              </a:rPr>
              <a:t>сложным для меня, т.к. у меня было очень мало времени для него</a:t>
            </a:r>
          </a:p>
          <a:p>
            <a:pPr marL="0" indent="0">
              <a:buNone/>
            </a:pPr>
            <a:r>
              <a:rPr lang="ru-RU" sz="1800">
                <a:solidFill>
                  <a:schemeClr val="tx2"/>
                </a:solidFill>
              </a:rPr>
              <a:t>Возможности для развития:</a:t>
            </a:r>
          </a:p>
          <a:p>
            <a:r>
              <a:rPr lang="ru-RU" sz="1800">
                <a:solidFill>
                  <a:schemeClr val="tx2"/>
                </a:solidFill>
              </a:rPr>
              <a:t>Для данного бота развитие я не вижу целесообразным, т.к он включает и содержит все нужные функции, которые уже описаны</a:t>
            </a:r>
          </a:p>
          <a:p>
            <a:endParaRPr lang="ru-KZ" sz="1800">
              <a:solidFill>
                <a:schemeClr val="tx2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Рисунок 4" descr="Изображение выглядит как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AD6E36AD-BC90-F284-5009-6A00D6B6A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8392" y="2337435"/>
            <a:ext cx="4142232" cy="3106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16204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94</Words>
  <Application>Microsoft Office PowerPoint</Application>
  <PresentationFormat>Широкоэкранный</PresentationFormat>
  <Paragraphs>13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Тема Office</vt:lpstr>
      <vt:lpstr>VK_Posting Bot</vt:lpstr>
      <vt:lpstr>Введение</vt:lpstr>
      <vt:lpstr>Описание реализации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VK_Posting Bot</dc:title>
  <dc:creator>Wayne 1</dc:creator>
  <cp:lastModifiedBy>Wayne 1</cp:lastModifiedBy>
  <cp:revision>12</cp:revision>
  <dcterms:created xsi:type="dcterms:W3CDTF">2023-04-26T15:01:27Z</dcterms:created>
  <dcterms:modified xsi:type="dcterms:W3CDTF">2023-04-26T15:59:08Z</dcterms:modified>
</cp:coreProperties>
</file>