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9" r:id="rId3"/>
  </p:sldIdLst>
  <p:sldSz cx="21599525" cy="1979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665"/>
  </p:normalViewPr>
  <p:slideViewPr>
    <p:cSldViewPr snapToGrid="0" snapToObjects="1">
      <p:cViewPr>
        <p:scale>
          <a:sx n="198" d="100"/>
          <a:sy n="198" d="100"/>
        </p:scale>
        <p:origin x="-11296" y="-1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240303"/>
            <a:ext cx="18359596" cy="6893090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0399217"/>
            <a:ext cx="16199644" cy="478024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054129"/>
            <a:ext cx="4657398" cy="167789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054129"/>
            <a:ext cx="13702199" cy="167789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936081"/>
            <a:ext cx="18629590" cy="8235957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3249954"/>
            <a:ext cx="18629590" cy="43310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270647"/>
            <a:ext cx="9179798" cy="125624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054134"/>
            <a:ext cx="18629590" cy="382694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853580"/>
            <a:ext cx="9137610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232244"/>
            <a:ext cx="9137610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853580"/>
            <a:ext cx="9182611" cy="2378664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232244"/>
            <a:ext cx="9182611" cy="10637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2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850737"/>
            <a:ext cx="10934760" cy="14070336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2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319953"/>
            <a:ext cx="6966409" cy="4619837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850737"/>
            <a:ext cx="10934760" cy="14070336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939790"/>
            <a:ext cx="6966409" cy="1100419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054134"/>
            <a:ext cx="18629590" cy="3826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270647"/>
            <a:ext cx="18629590" cy="12562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9EDB-7347-0A44-A186-85C06CC8ECE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8351022"/>
            <a:ext cx="7289840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8351022"/>
            <a:ext cx="4859893" cy="1054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AC2-A8F3-E140-BF87-9942DFCCD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C3BE4582-4317-064D-9EEF-7D9A861F63E2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rot="16200000" flipH="1">
            <a:off x="9856413" y="9639243"/>
            <a:ext cx="139462" cy="1939"/>
          </a:xfrm>
          <a:prstGeom prst="bentConnector3">
            <a:avLst>
              <a:gd name="adj1" fmla="val -871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B025CDAA-F2E6-8E48-B0CB-5F45B4F6FB66}"/>
              </a:ext>
            </a:extLst>
          </p:cNvPr>
          <p:cNvCxnSpPr>
            <a:cxnSpLocks/>
            <a:stCxn id="63" idx="2"/>
            <a:endCxn id="66" idx="1"/>
          </p:cNvCxnSpPr>
          <p:nvPr/>
        </p:nvCxnSpPr>
        <p:spPr>
          <a:xfrm rot="16200000" flipH="1">
            <a:off x="10396574" y="9359541"/>
            <a:ext cx="1393358" cy="118478"/>
          </a:xfrm>
          <a:prstGeom prst="bentConnector3">
            <a:avLst>
              <a:gd name="adj1" fmla="val 41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2ACC6F8B-83E3-7B4D-BC99-A172516577FC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rot="16200000" flipH="1">
            <a:off x="14675107" y="10485508"/>
            <a:ext cx="137555" cy="3166"/>
          </a:xfrm>
          <a:prstGeom prst="bentConnector3">
            <a:avLst>
              <a:gd name="adj1" fmla="val -41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DBDF209B-1623-2B42-93FB-871E1F816EFA}"/>
              </a:ext>
            </a:extLst>
          </p:cNvPr>
          <p:cNvCxnSpPr>
            <a:cxnSpLocks/>
            <a:stCxn id="158" idx="2"/>
            <a:endCxn id="161" idx="0"/>
          </p:cNvCxnSpPr>
          <p:nvPr/>
        </p:nvCxnSpPr>
        <p:spPr>
          <a:xfrm rot="16200000" flipH="1">
            <a:off x="14669792" y="9867465"/>
            <a:ext cx="142776" cy="2241"/>
          </a:xfrm>
          <a:prstGeom prst="bentConnector3">
            <a:avLst>
              <a:gd name="adj1" fmla="val -6928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ADA43AC7-06CC-B745-BC3A-699EF500CA7F}"/>
              </a:ext>
            </a:extLst>
          </p:cNvPr>
          <p:cNvCxnSpPr>
            <a:cxnSpLocks/>
            <a:stCxn id="164" idx="0"/>
            <a:endCxn id="161" idx="2"/>
          </p:cNvCxnSpPr>
          <p:nvPr/>
        </p:nvCxnSpPr>
        <p:spPr>
          <a:xfrm rot="5400000" flipH="1" flipV="1">
            <a:off x="14670913" y="10179144"/>
            <a:ext cx="142776" cy="12700"/>
          </a:xfrm>
          <a:prstGeom prst="bentConnector3">
            <a:avLst>
              <a:gd name="adj1" fmla="val -218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C7A0D5CD-D7BE-D246-9924-6A99776F4725}"/>
              </a:ext>
            </a:extLst>
          </p:cNvPr>
          <p:cNvCxnSpPr>
            <a:cxnSpLocks/>
            <a:stCxn id="156" idx="2"/>
            <a:endCxn id="158" idx="0"/>
          </p:cNvCxnSpPr>
          <p:nvPr/>
        </p:nvCxnSpPr>
        <p:spPr>
          <a:xfrm rot="16200000" flipH="1">
            <a:off x="14667228" y="9556584"/>
            <a:ext cx="142776" cy="2888"/>
          </a:xfrm>
          <a:prstGeom prst="bentConnector3">
            <a:avLst>
              <a:gd name="adj1" fmla="val -218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A335122B-A736-E245-AB00-AA1AEF436D8B}"/>
              </a:ext>
            </a:extLst>
          </p:cNvPr>
          <p:cNvCxnSpPr>
            <a:cxnSpLocks/>
            <a:stCxn id="110" idx="2"/>
            <a:endCxn id="155" idx="0"/>
          </p:cNvCxnSpPr>
          <p:nvPr/>
        </p:nvCxnSpPr>
        <p:spPr>
          <a:xfrm rot="16200000" flipH="1">
            <a:off x="14452358" y="8738577"/>
            <a:ext cx="139858" cy="127260"/>
          </a:xfrm>
          <a:prstGeom prst="bentConnector3">
            <a:avLst>
              <a:gd name="adj1" fmla="val 157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C879FDB-A157-0D49-88F0-4A4E02A12CE4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 rot="16200000" flipH="1">
            <a:off x="14592026" y="9169468"/>
            <a:ext cx="139036" cy="15125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F84BF932-AE37-3E44-851F-9169126DF1DB}"/>
              </a:ext>
            </a:extLst>
          </p:cNvPr>
          <p:cNvCxnSpPr>
            <a:cxnSpLocks/>
            <a:stCxn id="110" idx="2"/>
            <a:endCxn id="168" idx="0"/>
          </p:cNvCxnSpPr>
          <p:nvPr/>
        </p:nvCxnSpPr>
        <p:spPr>
          <a:xfrm rot="5400000">
            <a:off x="13152300" y="9700121"/>
            <a:ext cx="2274200" cy="338514"/>
          </a:xfrm>
          <a:prstGeom prst="bentConnector3">
            <a:avLst>
              <a:gd name="adj1" fmla="val 85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Elbow Connector 252">
            <a:extLst>
              <a:ext uri="{FF2B5EF4-FFF2-40B4-BE49-F238E27FC236}">
                <a16:creationId xmlns:a16="http://schemas.microsoft.com/office/drawing/2014/main" id="{91C06ACF-A76E-E24A-90C6-002C4B8359A1}"/>
              </a:ext>
            </a:extLst>
          </p:cNvPr>
          <p:cNvCxnSpPr>
            <a:cxnSpLocks/>
            <a:stCxn id="112" idx="2"/>
            <a:endCxn id="114" idx="0"/>
          </p:cNvCxnSpPr>
          <p:nvPr/>
        </p:nvCxnSpPr>
        <p:spPr>
          <a:xfrm rot="16200000" flipH="1">
            <a:off x="12772449" y="9156815"/>
            <a:ext cx="140551" cy="2653"/>
          </a:xfrm>
          <a:prstGeom prst="bentConnector3">
            <a:avLst>
              <a:gd name="adj1" fmla="val -301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Elbow Connector 249">
            <a:extLst>
              <a:ext uri="{FF2B5EF4-FFF2-40B4-BE49-F238E27FC236}">
                <a16:creationId xmlns:a16="http://schemas.microsoft.com/office/drawing/2014/main" id="{AF44EBA1-F63E-FE41-95FA-754430FEAF44}"/>
              </a:ext>
            </a:extLst>
          </p:cNvPr>
          <p:cNvCxnSpPr>
            <a:cxnSpLocks/>
            <a:stCxn id="115" idx="0"/>
            <a:endCxn id="114" idx="2"/>
          </p:cNvCxnSpPr>
          <p:nvPr/>
        </p:nvCxnSpPr>
        <p:spPr>
          <a:xfrm rot="5400000" flipH="1" flipV="1">
            <a:off x="12775237" y="9508319"/>
            <a:ext cx="137615" cy="1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7D14B48B-4889-C444-8330-042AF13A79E9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rot="16200000" flipV="1">
            <a:off x="12780900" y="9851369"/>
            <a:ext cx="126278" cy="1"/>
          </a:xfrm>
          <a:prstGeom prst="bentConnector3">
            <a:avLst>
              <a:gd name="adj1" fmla="val 10363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ABCCC56C-02C2-2244-A128-17C09FEDF3B7}"/>
              </a:ext>
            </a:extLst>
          </p:cNvPr>
          <p:cNvCxnSpPr>
            <a:cxnSpLocks/>
            <a:stCxn id="120" idx="2"/>
            <a:endCxn id="117" idx="0"/>
          </p:cNvCxnSpPr>
          <p:nvPr/>
        </p:nvCxnSpPr>
        <p:spPr>
          <a:xfrm rot="5400000">
            <a:off x="12773664" y="10192847"/>
            <a:ext cx="137615" cy="3136"/>
          </a:xfrm>
          <a:prstGeom prst="bentConnector3">
            <a:avLst>
              <a:gd name="adj1" fmla="val 1090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377FBEB9-080B-0E46-8FC9-AB74639B4407}"/>
              </a:ext>
            </a:extLst>
          </p:cNvPr>
          <p:cNvCxnSpPr>
            <a:cxnSpLocks/>
            <a:stCxn id="117" idx="2"/>
            <a:endCxn id="119" idx="0"/>
          </p:cNvCxnSpPr>
          <p:nvPr/>
        </p:nvCxnSpPr>
        <p:spPr>
          <a:xfrm rot="16200000" flipH="1">
            <a:off x="12785073" y="10530152"/>
            <a:ext cx="129290" cy="17630"/>
          </a:xfrm>
          <a:prstGeom prst="bentConnector3">
            <a:avLst>
              <a:gd name="adj1" fmla="val -239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Elbow Connector 223">
            <a:extLst>
              <a:ext uri="{FF2B5EF4-FFF2-40B4-BE49-F238E27FC236}">
                <a16:creationId xmlns:a16="http://schemas.microsoft.com/office/drawing/2014/main" id="{D646CF66-4476-FC48-96EE-1C90564A5BA7}"/>
              </a:ext>
            </a:extLst>
          </p:cNvPr>
          <p:cNvCxnSpPr>
            <a:cxnSpLocks/>
            <a:stCxn id="119" idx="2"/>
            <a:endCxn id="116" idx="0"/>
          </p:cNvCxnSpPr>
          <p:nvPr/>
        </p:nvCxnSpPr>
        <p:spPr>
          <a:xfrm rot="5400000">
            <a:off x="12785644" y="10885290"/>
            <a:ext cx="143468" cy="2311"/>
          </a:xfrm>
          <a:prstGeom prst="bentConnector3">
            <a:avLst>
              <a:gd name="adj1" fmla="val -113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1E3882E1-6FE6-CA4E-9665-B319AD8F883B}"/>
              </a:ext>
            </a:extLst>
          </p:cNvPr>
          <p:cNvCxnSpPr>
            <a:cxnSpLocks/>
            <a:stCxn id="116" idx="2"/>
            <a:endCxn id="118" idx="0"/>
          </p:cNvCxnSpPr>
          <p:nvPr/>
        </p:nvCxnSpPr>
        <p:spPr>
          <a:xfrm rot="5400000">
            <a:off x="12787404" y="11236806"/>
            <a:ext cx="136346" cy="1291"/>
          </a:xfrm>
          <a:prstGeom prst="bentConnector3">
            <a:avLst>
              <a:gd name="adj1" fmla="val -961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45D88919-5CBD-B848-89EB-36DBDA0C38AF}"/>
              </a:ext>
            </a:extLst>
          </p:cNvPr>
          <p:cNvCxnSpPr>
            <a:cxnSpLocks/>
            <a:stCxn id="128" idx="0"/>
            <a:endCxn id="118" idx="2"/>
          </p:cNvCxnSpPr>
          <p:nvPr/>
        </p:nvCxnSpPr>
        <p:spPr>
          <a:xfrm rot="5400000" flipH="1" flipV="1">
            <a:off x="12781850" y="11586329"/>
            <a:ext cx="142687" cy="3476"/>
          </a:xfrm>
          <a:prstGeom prst="bentConnector3">
            <a:avLst>
              <a:gd name="adj1" fmla="val -1171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59947EA4-31BA-9E49-9C5D-021DD6EBAFE0}"/>
              </a:ext>
            </a:extLst>
          </p:cNvPr>
          <p:cNvCxnSpPr>
            <a:cxnSpLocks/>
            <a:stCxn id="128" idx="2"/>
            <a:endCxn id="131" idx="0"/>
          </p:cNvCxnSpPr>
          <p:nvPr/>
        </p:nvCxnSpPr>
        <p:spPr>
          <a:xfrm rot="5400000">
            <a:off x="12779315" y="11938637"/>
            <a:ext cx="140268" cy="4012"/>
          </a:xfrm>
          <a:prstGeom prst="bentConnector3">
            <a:avLst>
              <a:gd name="adj1" fmla="val 1127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BE9E0A01-78B8-C542-B018-7184E5B51637}"/>
              </a:ext>
            </a:extLst>
          </p:cNvPr>
          <p:cNvCxnSpPr>
            <a:cxnSpLocks/>
            <a:stCxn id="133" idx="0"/>
            <a:endCxn id="131" idx="2"/>
          </p:cNvCxnSpPr>
          <p:nvPr/>
        </p:nvCxnSpPr>
        <p:spPr>
          <a:xfrm rot="16200000" flipV="1">
            <a:off x="12781727" y="12287592"/>
            <a:ext cx="138532" cy="7099"/>
          </a:xfrm>
          <a:prstGeom prst="bentConnector3">
            <a:avLst>
              <a:gd name="adj1" fmla="val 10378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164B733A-7048-0F4F-A83C-8540A46078B3}"/>
              </a:ext>
            </a:extLst>
          </p:cNvPr>
          <p:cNvCxnSpPr>
            <a:cxnSpLocks/>
            <a:stCxn id="133" idx="2"/>
            <a:endCxn id="135" idx="0"/>
          </p:cNvCxnSpPr>
          <p:nvPr/>
        </p:nvCxnSpPr>
        <p:spPr>
          <a:xfrm rot="16200000" flipH="1">
            <a:off x="12785620" y="12640428"/>
            <a:ext cx="138532" cy="68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F67B7412-04E6-E94E-A2E3-F8406F4ABE25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12787178" y="12989191"/>
            <a:ext cx="138627" cy="2520"/>
          </a:xfrm>
          <a:prstGeom prst="bentConnector3">
            <a:avLst>
              <a:gd name="adj1" fmla="val 10863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DEFB55A9-F09A-B242-B0E1-1E1E8811E99F}"/>
              </a:ext>
            </a:extLst>
          </p:cNvPr>
          <p:cNvCxnSpPr>
            <a:cxnSpLocks/>
            <a:stCxn id="137" idx="2"/>
            <a:endCxn id="150" idx="0"/>
          </p:cNvCxnSpPr>
          <p:nvPr/>
        </p:nvCxnSpPr>
        <p:spPr>
          <a:xfrm rot="5400000">
            <a:off x="12786818" y="13338367"/>
            <a:ext cx="138437" cy="3430"/>
          </a:xfrm>
          <a:prstGeom prst="bentConnector3">
            <a:avLst>
              <a:gd name="adj1" fmla="val -282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354938F1-8662-AD4D-AF52-42FA77707282}"/>
              </a:ext>
            </a:extLst>
          </p:cNvPr>
          <p:cNvCxnSpPr>
            <a:cxnSpLocks/>
            <a:stCxn id="150" idx="2"/>
            <a:endCxn id="153" idx="0"/>
          </p:cNvCxnSpPr>
          <p:nvPr/>
        </p:nvCxnSpPr>
        <p:spPr>
          <a:xfrm rot="16200000" flipH="1">
            <a:off x="12781955" y="13692765"/>
            <a:ext cx="145407" cy="675"/>
          </a:xfrm>
          <a:prstGeom prst="bentConnector3">
            <a:avLst>
              <a:gd name="adj1" fmla="val -124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02254A11-0983-4B48-83D2-528E2F69ADB0}"/>
              </a:ext>
            </a:extLst>
          </p:cNvPr>
          <p:cNvCxnSpPr>
            <a:cxnSpLocks/>
            <a:stCxn id="67" idx="4"/>
            <a:endCxn id="99" idx="0"/>
          </p:cNvCxnSpPr>
          <p:nvPr/>
        </p:nvCxnSpPr>
        <p:spPr>
          <a:xfrm rot="16200000" flipH="1">
            <a:off x="11327344" y="11480903"/>
            <a:ext cx="166190" cy="12975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B2558206-DF4C-AF40-92A7-5E28BC6E11B6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11401635" y="11870614"/>
            <a:ext cx="143395" cy="3965"/>
          </a:xfrm>
          <a:prstGeom prst="bentConnector3">
            <a:avLst>
              <a:gd name="adj1" fmla="val 276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9FF329AB-0BF8-DA47-8FA0-966632457143}"/>
              </a:ext>
            </a:extLst>
          </p:cNvPr>
          <p:cNvCxnSpPr>
            <a:cxnSpLocks/>
            <a:stCxn id="82" idx="2"/>
            <a:endCxn id="89" idx="0"/>
          </p:cNvCxnSpPr>
          <p:nvPr/>
        </p:nvCxnSpPr>
        <p:spPr>
          <a:xfrm rot="5400000">
            <a:off x="11513679" y="10795959"/>
            <a:ext cx="142010" cy="908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6CEAC228-D4F8-9243-86BA-351D2B2BB0FF}"/>
              </a:ext>
            </a:extLst>
          </p:cNvPr>
          <p:cNvCxnSpPr>
            <a:cxnSpLocks/>
            <a:stCxn id="66" idx="4"/>
            <a:endCxn id="82" idx="0"/>
          </p:cNvCxnSpPr>
          <p:nvPr/>
        </p:nvCxnSpPr>
        <p:spPr>
          <a:xfrm rot="16200000" flipH="1">
            <a:off x="11453402" y="10421645"/>
            <a:ext cx="175507" cy="87965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8F97EF43-29EE-BB43-B0D5-AEADCE43075F}"/>
              </a:ext>
            </a:extLst>
          </p:cNvPr>
          <p:cNvCxnSpPr>
            <a:cxnSpLocks/>
            <a:stCxn id="179" idx="2"/>
            <a:endCxn id="76" idx="0"/>
          </p:cNvCxnSpPr>
          <p:nvPr/>
        </p:nvCxnSpPr>
        <p:spPr>
          <a:xfrm rot="16200000" flipH="1">
            <a:off x="11713727" y="9766751"/>
            <a:ext cx="120322" cy="4871"/>
          </a:xfrm>
          <a:prstGeom prst="bentConnector3">
            <a:avLst>
              <a:gd name="adj1" fmla="val -62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B51A9FC7-1DA0-5245-967C-226A190DFF28}"/>
              </a:ext>
            </a:extLst>
          </p:cNvPr>
          <p:cNvCxnSpPr>
            <a:cxnSpLocks/>
            <a:stCxn id="65" idx="4"/>
            <a:endCxn id="77" idx="0"/>
          </p:cNvCxnSpPr>
          <p:nvPr/>
        </p:nvCxnSpPr>
        <p:spPr>
          <a:xfrm rot="16200000" flipH="1">
            <a:off x="11651368" y="9127211"/>
            <a:ext cx="125074" cy="12594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165571C9-8858-A341-8139-C3B0E906D135}"/>
              </a:ext>
            </a:extLst>
          </p:cNvPr>
          <p:cNvCxnSpPr>
            <a:cxnSpLocks/>
            <a:stCxn id="77" idx="2"/>
            <a:endCxn id="179" idx="0"/>
          </p:cNvCxnSpPr>
          <p:nvPr/>
        </p:nvCxnSpPr>
        <p:spPr>
          <a:xfrm rot="5400000">
            <a:off x="11715916" y="9480283"/>
            <a:ext cx="116498" cy="5424"/>
          </a:xfrm>
          <a:prstGeom prst="bentConnector3">
            <a:avLst>
              <a:gd name="adj1" fmla="val -232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DD20218A-D1C9-FD46-87F6-2A7BBFA79597}"/>
              </a:ext>
            </a:extLst>
          </p:cNvPr>
          <p:cNvCxnSpPr>
            <a:cxnSpLocks/>
            <a:stCxn id="63" idx="2"/>
            <a:endCxn id="196" idx="0"/>
          </p:cNvCxnSpPr>
          <p:nvPr/>
        </p:nvCxnSpPr>
        <p:spPr>
          <a:xfrm rot="16200000" flipH="1">
            <a:off x="9408949" y="10347165"/>
            <a:ext cx="3632298" cy="382169"/>
          </a:xfrm>
          <a:prstGeom prst="bentConnector3">
            <a:avLst>
              <a:gd name="adj1" fmla="val -72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38001839-4304-6F4F-BC4D-32B95610A964}"/>
              </a:ext>
            </a:extLst>
          </p:cNvPr>
          <p:cNvCxnSpPr>
            <a:cxnSpLocks/>
            <a:stCxn id="63" idx="2"/>
            <a:endCxn id="65" idx="1"/>
          </p:cNvCxnSpPr>
          <p:nvPr/>
        </p:nvCxnSpPr>
        <p:spPr>
          <a:xfrm rot="16200000" flipH="1">
            <a:off x="11096863" y="8659251"/>
            <a:ext cx="146541" cy="272239"/>
          </a:xfrm>
          <a:prstGeom prst="bentConnector3">
            <a:avLst>
              <a:gd name="adj1" fmla="val 3779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DDF01D92-455A-0242-AE9B-9B4F0896C991}"/>
              </a:ext>
            </a:extLst>
          </p:cNvPr>
          <p:cNvCxnSpPr>
            <a:cxnSpLocks/>
            <a:stCxn id="63" idx="2"/>
            <a:endCxn id="67" idx="1"/>
          </p:cNvCxnSpPr>
          <p:nvPr/>
        </p:nvCxnSpPr>
        <p:spPr>
          <a:xfrm rot="5400000">
            <a:off x="9776660" y="9946325"/>
            <a:ext cx="2481578" cy="33131"/>
          </a:xfrm>
          <a:prstGeom prst="bentConnector3">
            <a:avLst>
              <a:gd name="adj1" fmla="val 59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20D25FB-6523-1341-A919-77838869B769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9857264" y="9287833"/>
            <a:ext cx="139462" cy="3639"/>
          </a:xfrm>
          <a:prstGeom prst="bentConnector3">
            <a:avLst>
              <a:gd name="adj1" fmla="val -828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BBD6585-1F79-0C48-925D-31E21D2DAFF0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8631323" y="9826702"/>
            <a:ext cx="129240" cy="120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75D7E5C5-79E1-A044-B456-8A9D4FDB5A33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5400000">
            <a:off x="8625490" y="9524373"/>
            <a:ext cx="141729" cy="2027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65AED7B-77FA-B640-98F6-6D6F40833073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 rot="16200000" flipH="1">
            <a:off x="8563694" y="9148822"/>
            <a:ext cx="129487" cy="137859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Elbow Connector 316">
            <a:extLst>
              <a:ext uri="{FF2B5EF4-FFF2-40B4-BE49-F238E27FC236}">
                <a16:creationId xmlns:a16="http://schemas.microsoft.com/office/drawing/2014/main" id="{4BF1409F-6E20-5848-8006-CD26DE78E825}"/>
              </a:ext>
            </a:extLst>
          </p:cNvPr>
          <p:cNvCxnSpPr>
            <a:cxnSpLocks/>
            <a:stCxn id="34" idx="3"/>
            <a:endCxn id="118" idx="1"/>
          </p:cNvCxnSpPr>
          <p:nvPr/>
        </p:nvCxnSpPr>
        <p:spPr>
          <a:xfrm>
            <a:off x="10710695" y="10693489"/>
            <a:ext cx="1472612" cy="717685"/>
          </a:xfrm>
          <a:prstGeom prst="bentConnector3">
            <a:avLst>
              <a:gd name="adj1" fmla="val 28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Elbow Connector 307">
            <a:extLst>
              <a:ext uri="{FF2B5EF4-FFF2-40B4-BE49-F238E27FC236}">
                <a16:creationId xmlns:a16="http://schemas.microsoft.com/office/drawing/2014/main" id="{B57D6A12-70A9-1B4B-92C3-5695EDF52C45}"/>
              </a:ext>
            </a:extLst>
          </p:cNvPr>
          <p:cNvCxnSpPr>
            <a:cxnSpLocks/>
            <a:stCxn id="89" idx="3"/>
            <a:endCxn id="119" idx="1"/>
          </p:cNvCxnSpPr>
          <p:nvPr/>
        </p:nvCxnSpPr>
        <p:spPr>
          <a:xfrm flipV="1">
            <a:off x="12022858" y="10709162"/>
            <a:ext cx="301555" cy="244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78303850-CB18-7E4C-BD00-C6B17EDEB187}"/>
              </a:ext>
            </a:extLst>
          </p:cNvPr>
          <p:cNvCxnSpPr>
            <a:cxnSpLocks/>
            <a:stCxn id="29" idx="3"/>
            <a:endCxn id="131" idx="1"/>
          </p:cNvCxnSpPr>
          <p:nvPr/>
        </p:nvCxnSpPr>
        <p:spPr>
          <a:xfrm>
            <a:off x="10710695" y="10168108"/>
            <a:ext cx="1684517" cy="1948219"/>
          </a:xfrm>
          <a:prstGeom prst="bentConnector3">
            <a:avLst>
              <a:gd name="adj1" fmla="val 8247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484C511B-7CD9-3544-8580-C6AD963F7F64}"/>
              </a:ext>
            </a:extLst>
          </p:cNvPr>
          <p:cNvCxnSpPr>
            <a:cxnSpLocks/>
            <a:stCxn id="33" idx="1"/>
            <a:endCxn id="128" idx="1"/>
          </p:cNvCxnSpPr>
          <p:nvPr/>
        </p:nvCxnSpPr>
        <p:spPr>
          <a:xfrm rot="10800000" flipH="1" flipV="1">
            <a:off x="10121838" y="10428796"/>
            <a:ext cx="2252750" cy="1336163"/>
          </a:xfrm>
          <a:prstGeom prst="bentConnector3">
            <a:avLst>
              <a:gd name="adj1" fmla="val -12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E8E85D92-B4F0-484B-9709-8D3EA5C2768E}"/>
              </a:ext>
            </a:extLst>
          </p:cNvPr>
          <p:cNvCxnSpPr>
            <a:stCxn id="101" idx="3"/>
            <a:endCxn id="89" idx="3"/>
          </p:cNvCxnSpPr>
          <p:nvPr/>
        </p:nvCxnSpPr>
        <p:spPr>
          <a:xfrm flipV="1">
            <a:off x="11909977" y="10953431"/>
            <a:ext cx="112881" cy="1076876"/>
          </a:xfrm>
          <a:prstGeom prst="bentConnector3">
            <a:avLst>
              <a:gd name="adj1" fmla="val 1705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FDA33EEF-47A6-5842-AFB0-A70F3FF06F54}"/>
              </a:ext>
            </a:extLst>
          </p:cNvPr>
          <p:cNvCxnSpPr>
            <a:cxnSpLocks/>
            <a:stCxn id="29" idx="3"/>
            <a:endCxn id="82" idx="1"/>
          </p:cNvCxnSpPr>
          <p:nvPr/>
        </p:nvCxnSpPr>
        <p:spPr>
          <a:xfrm>
            <a:off x="10710695" y="10168108"/>
            <a:ext cx="635809" cy="471293"/>
          </a:xfrm>
          <a:prstGeom prst="bentConnector3">
            <a:avLst>
              <a:gd name="adj1" fmla="val 391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F121BD-BE57-7B44-AC4A-DB66DC87DD5C}"/>
              </a:ext>
            </a:extLst>
          </p:cNvPr>
          <p:cNvSpPr/>
          <p:nvPr/>
        </p:nvSpPr>
        <p:spPr>
          <a:xfrm>
            <a:off x="9441361" y="895581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Transit_List.py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84CF71-F1C8-FF4D-A8C6-F2587867D3AF}"/>
              </a:ext>
            </a:extLst>
          </p:cNvPr>
          <p:cNvSpPr/>
          <p:nvPr/>
        </p:nvSpPr>
        <p:spPr>
          <a:xfrm>
            <a:off x="8072055" y="844693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misc.py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16C49-749D-0744-8334-ED4F8C1E140B}"/>
              </a:ext>
            </a:extLst>
          </p:cNvPr>
          <p:cNvSpPr/>
          <p:nvPr/>
        </p:nvSpPr>
        <p:spPr>
          <a:xfrm>
            <a:off x="8072055" y="8849567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misc</a:t>
            </a:r>
            <a:endParaRPr lang="en-US" sz="842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0201DE4-05EB-0448-87E2-04BDCEBB2741}"/>
              </a:ext>
            </a:extLst>
          </p:cNvPr>
          <p:cNvSpPr/>
          <p:nvPr/>
        </p:nvSpPr>
        <p:spPr>
          <a:xfrm>
            <a:off x="8434561" y="9282496"/>
            <a:ext cx="525611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user_menu</a:t>
            </a:r>
            <a:endParaRPr lang="en-US" sz="515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0350E-292C-1944-B96F-099DE294CB14}"/>
              </a:ext>
            </a:extLst>
          </p:cNvPr>
          <p:cNvSpPr/>
          <p:nvPr/>
        </p:nvSpPr>
        <p:spPr>
          <a:xfrm>
            <a:off x="9630746" y="935938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fun connect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24C5CBA-163E-3445-9C1C-E96664518B2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8960172" y="9368509"/>
            <a:ext cx="646917" cy="4469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BA56E8AD-5192-EF4A-A448-DFB44441320B}"/>
              </a:ext>
            </a:extLst>
          </p:cNvPr>
          <p:cNvSpPr/>
          <p:nvPr/>
        </p:nvSpPr>
        <p:spPr>
          <a:xfrm rot="10800000">
            <a:off x="9925173" y="9692310"/>
            <a:ext cx="378323" cy="463208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394A9EF-9352-1541-8783-5C9B651F0658}"/>
              </a:ext>
            </a:extLst>
          </p:cNvPr>
          <p:cNvSpPr/>
          <p:nvPr/>
        </p:nvSpPr>
        <p:spPr>
          <a:xfrm rot="10800000">
            <a:off x="9925170" y="9417741"/>
            <a:ext cx="378263" cy="1011055"/>
          </a:xfrm>
          <a:prstGeom prst="arc">
            <a:avLst>
              <a:gd name="adj1" fmla="val 1609245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8E39AE-2E20-1B44-B5EC-27D5383FB5ED}"/>
              </a:ext>
            </a:extLst>
          </p:cNvPr>
          <p:cNvSpPr/>
          <p:nvPr/>
        </p:nvSpPr>
        <p:spPr>
          <a:xfrm>
            <a:off x="10121838" y="10323247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2: ﻿Run call ETC part for a list of transits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9A937B-59D6-EA4A-8BCB-799AF1CD14E6}"/>
              </a:ext>
            </a:extLst>
          </p:cNvPr>
          <p:cNvSpPr/>
          <p:nvPr/>
        </p:nvSpPr>
        <p:spPr>
          <a:xfrm>
            <a:off x="10121838" y="10587939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3: ﻿Run single transit planning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929448-3AD4-2F47-9E6E-1BF15D06DAC6}"/>
              </a:ext>
            </a:extLst>
          </p:cNvPr>
          <p:cNvSpPr/>
          <p:nvPr/>
        </p:nvSpPr>
        <p:spPr>
          <a:xfrm>
            <a:off x="10121837" y="10852630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4: ﻿Run single target planning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EDACEA-8A3B-BB49-8660-99DF16952BA1}"/>
              </a:ext>
            </a:extLst>
          </p:cNvPr>
          <p:cNvSpPr/>
          <p:nvPr/>
        </p:nvSpPr>
        <p:spPr>
          <a:xfrm>
            <a:off x="10121837" y="11117323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﻿5: Plotting data of some result file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DC50056-221F-2548-BADB-2F33C998CF1E}"/>
              </a:ext>
            </a:extLst>
          </p:cNvPr>
          <p:cNvSpPr/>
          <p:nvPr/>
        </p:nvSpPr>
        <p:spPr>
          <a:xfrm rot="10800000">
            <a:off x="9925107" y="8584452"/>
            <a:ext cx="378263" cy="2662277"/>
          </a:xfrm>
          <a:prstGeom prst="arc">
            <a:avLst>
              <a:gd name="adj1" fmla="val 1617670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75EFEDC-EA8E-554B-A7DD-7ABF10531887}"/>
              </a:ext>
            </a:extLst>
          </p:cNvPr>
          <p:cNvSpPr/>
          <p:nvPr/>
        </p:nvSpPr>
        <p:spPr>
          <a:xfrm rot="10800000">
            <a:off x="9929016" y="8778976"/>
            <a:ext cx="388829" cy="2199789"/>
          </a:xfrm>
          <a:prstGeom prst="arc">
            <a:avLst>
              <a:gd name="adj1" fmla="val 16195433"/>
              <a:gd name="adj2" fmla="val 2082743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B4FA43-9214-7343-832A-2F9C325E9DB0}"/>
              </a:ext>
            </a:extLst>
          </p:cNvPr>
          <p:cNvSpPr/>
          <p:nvPr/>
        </p:nvSpPr>
        <p:spPr>
          <a:xfrm>
            <a:off x="9607089" y="9709944"/>
            <a:ext cx="64005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misc.user_menu</a:t>
            </a:r>
            <a:endParaRPr lang="en-US" sz="515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0471DB8-5BD5-C140-907A-9A3023782EEA}"/>
              </a:ext>
            </a:extLst>
          </p:cNvPr>
          <p:cNvSpPr/>
          <p:nvPr/>
        </p:nvSpPr>
        <p:spPr>
          <a:xfrm rot="10800000">
            <a:off x="9923958" y="8849566"/>
            <a:ext cx="388830" cy="1842610"/>
          </a:xfrm>
          <a:prstGeom prst="arc">
            <a:avLst>
              <a:gd name="adj1" fmla="val 16215884"/>
              <a:gd name="adj2" fmla="val 1861069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42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C0537E2-CB9C-E346-A037-5C6BA53FDA37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990493" y="9679468"/>
            <a:ext cx="1142223" cy="488639"/>
          </a:xfrm>
          <a:prstGeom prst="bentConnector3">
            <a:avLst>
              <a:gd name="adj1" fmla="val 308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A71E3811-B22E-2748-8200-7C24FE5A0ADA}"/>
              </a:ext>
            </a:extLst>
          </p:cNvPr>
          <p:cNvSpPr/>
          <p:nvPr/>
        </p:nvSpPr>
        <p:spPr>
          <a:xfrm>
            <a:off x="8076268" y="10455885"/>
            <a:ext cx="1038928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csv_file_import.py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1ED548B-D887-DE42-9BEE-6D01521EC8A9}"/>
              </a:ext>
            </a:extLst>
          </p:cNvPr>
          <p:cNvCxnSpPr>
            <a:cxnSpLocks/>
            <a:stCxn id="42" idx="1"/>
            <a:endCxn id="56" idx="1"/>
          </p:cNvCxnSpPr>
          <p:nvPr/>
        </p:nvCxnSpPr>
        <p:spPr>
          <a:xfrm rot="10800000" flipV="1">
            <a:off x="8076268" y="9679463"/>
            <a:ext cx="323912" cy="908470"/>
          </a:xfrm>
          <a:prstGeom prst="bentConnector3">
            <a:avLst>
              <a:gd name="adj1" fmla="val 1705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EB4E4E5-C09B-F847-9B1C-BDE1FE92BBF0}"/>
              </a:ext>
            </a:extLst>
          </p:cNvPr>
          <p:cNvSpPr/>
          <p:nvPr/>
        </p:nvSpPr>
        <p:spPr>
          <a:xfrm>
            <a:off x="10121838" y="1006255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" dirty="0"/>
              <a:t>1: ﻿Run full transit calculation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3F7FEE-CD6E-CE47-A5FB-E3FC32F1C4C5}"/>
              </a:ext>
            </a:extLst>
          </p:cNvPr>
          <p:cNvSpPr/>
          <p:nvPr/>
        </p:nvSpPr>
        <p:spPr>
          <a:xfrm>
            <a:off x="8400186" y="9596251"/>
            <a:ext cx="590307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aks_for_value</a:t>
            </a:r>
            <a:endParaRPr lang="en-US" sz="515" dirty="0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9B60761-E524-7E45-B991-E7C7556EA72D}"/>
              </a:ext>
            </a:extLst>
          </p:cNvPr>
          <p:cNvSpPr/>
          <p:nvPr/>
        </p:nvSpPr>
        <p:spPr>
          <a:xfrm>
            <a:off x="10546561" y="8457994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classes.py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AB43441-EB69-804A-88F1-F6B3A1553DC4}"/>
              </a:ext>
            </a:extLst>
          </p:cNvPr>
          <p:cNvSpPr/>
          <p:nvPr/>
        </p:nvSpPr>
        <p:spPr>
          <a:xfrm>
            <a:off x="11480184" y="9829348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hasproperties</a:t>
            </a:r>
            <a:endParaRPr lang="en-US" sz="515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ED5655-4C0C-5E49-BF3B-F4520F9A6E10}"/>
              </a:ext>
            </a:extLst>
          </p:cNvPr>
          <p:cNvSpPr/>
          <p:nvPr/>
        </p:nvSpPr>
        <p:spPr>
          <a:xfrm>
            <a:off x="11538243" y="9252720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E85CDFF-774B-3942-ADAF-38AE430FB3B6}"/>
              </a:ext>
            </a:extLst>
          </p:cNvPr>
          <p:cNvSpPr/>
          <p:nvPr/>
        </p:nvSpPr>
        <p:spPr>
          <a:xfrm>
            <a:off x="10858111" y="11159241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Eclipses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7B9F5B6-AF42-1B42-9DC5-779AC2BAFA60}"/>
              </a:ext>
            </a:extLst>
          </p:cNvPr>
          <p:cNvSpPr/>
          <p:nvPr/>
        </p:nvSpPr>
        <p:spPr>
          <a:xfrm>
            <a:off x="11009720" y="10070436"/>
            <a:ext cx="974905" cy="307439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Nights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24EF24A-3973-2040-9CB2-3105D2DF4220}"/>
              </a:ext>
            </a:extLst>
          </p:cNvPr>
          <p:cNvSpPr/>
          <p:nvPr/>
        </p:nvSpPr>
        <p:spPr>
          <a:xfrm>
            <a:off x="11163481" y="8824204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Exoplanets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AD712E6-4EDF-8D45-BFE7-1B78D61E4510}"/>
              </a:ext>
            </a:extLst>
          </p:cNvPr>
          <p:cNvSpPr/>
          <p:nvPr/>
        </p:nvSpPr>
        <p:spPr>
          <a:xfrm>
            <a:off x="11346504" y="10553382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FF401B4E-DAB7-5B44-A295-06148D5FCD19}"/>
              </a:ext>
            </a:extLst>
          </p:cNvPr>
          <p:cNvSpPr/>
          <p:nvPr/>
        </p:nvSpPr>
        <p:spPr>
          <a:xfrm>
            <a:off x="11145602" y="10867418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calculate_nights_paranal</a:t>
            </a:r>
            <a:endParaRPr lang="en-US" sz="515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619C90A-F061-3949-A6EC-10FD83E586F2}"/>
              </a:ext>
            </a:extLst>
          </p:cNvPr>
          <p:cNvSpPr/>
          <p:nvPr/>
        </p:nvSpPr>
        <p:spPr>
          <a:xfrm>
            <a:off x="11236680" y="11628873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EC97BE1-C561-D543-9236-9F7856CEA909}"/>
              </a:ext>
            </a:extLst>
          </p:cNvPr>
          <p:cNvSpPr/>
          <p:nvPr/>
        </p:nvSpPr>
        <p:spPr>
          <a:xfrm>
            <a:off x="11032721" y="11944294"/>
            <a:ext cx="877256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Observability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8EBF637F-0495-D542-88DD-2851B044E1F7}"/>
              </a:ext>
            </a:extLst>
          </p:cNvPr>
          <p:cNvCxnSpPr>
            <a:stCxn id="29" idx="3"/>
            <a:endCxn id="77" idx="1"/>
          </p:cNvCxnSpPr>
          <p:nvPr/>
        </p:nvCxnSpPr>
        <p:spPr>
          <a:xfrm flipV="1">
            <a:off x="10710689" y="9338739"/>
            <a:ext cx="827548" cy="829369"/>
          </a:xfrm>
          <a:prstGeom prst="bentConnector3">
            <a:avLst>
              <a:gd name="adj1" fmla="val 300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8E4DA99-325D-8C4F-A2C1-D011B5A7C452}"/>
              </a:ext>
            </a:extLst>
          </p:cNvPr>
          <p:cNvSpPr/>
          <p:nvPr/>
        </p:nvSpPr>
        <p:spPr>
          <a:xfrm>
            <a:off x="12369632" y="8468171"/>
            <a:ext cx="974905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Helper_fun.py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77FB0E8E-3B21-F34A-9193-A09E9DCEB91C}"/>
              </a:ext>
            </a:extLst>
          </p:cNvPr>
          <p:cNvSpPr/>
          <p:nvPr/>
        </p:nvSpPr>
        <p:spPr>
          <a:xfrm>
            <a:off x="13945336" y="8468171"/>
            <a:ext cx="1026642" cy="26410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42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Etc_form_class.py</a:t>
            </a:r>
            <a:endParaRPr lang="en-US" sz="842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E6CA60B-F003-9E4F-93CE-A3F4D0B0C314}"/>
              </a:ext>
            </a:extLst>
          </p:cNvPr>
          <p:cNvCxnSpPr>
            <a:cxnSpLocks/>
          </p:cNvCxnSpPr>
          <p:nvPr/>
        </p:nvCxnSpPr>
        <p:spPr>
          <a:xfrm>
            <a:off x="12841392" y="8733604"/>
            <a:ext cx="0" cy="1385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577D8C8-BA87-4740-9131-870E923FF33D}"/>
              </a:ext>
            </a:extLst>
          </p:cNvPr>
          <p:cNvSpPr/>
          <p:nvPr/>
        </p:nvSpPr>
        <p:spPr>
          <a:xfrm>
            <a:off x="12546969" y="887676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pickled_items</a:t>
            </a:r>
            <a:endParaRPr lang="en-US" sz="515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D6D97E3-7000-BB41-BE01-2D522C5CEC35}"/>
              </a:ext>
            </a:extLst>
          </p:cNvPr>
          <p:cNvSpPr/>
          <p:nvPr/>
        </p:nvSpPr>
        <p:spPr>
          <a:xfrm>
            <a:off x="12453568" y="9228418"/>
            <a:ext cx="780965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Etc_calculator_Texp</a:t>
            </a:r>
            <a:endParaRPr lang="en-US" sz="515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20377-2E17-944D-A1A3-3EF00374B929}"/>
              </a:ext>
            </a:extLst>
          </p:cNvPr>
          <p:cNvSpPr/>
          <p:nvPr/>
        </p:nvSpPr>
        <p:spPr>
          <a:xfrm>
            <a:off x="12453556" y="9577132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Etc_calculator_SN</a:t>
            </a:r>
            <a:endParaRPr lang="en-US" sz="515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59A1044-1CE1-384E-BF4D-7CEA20422366}"/>
              </a:ext>
            </a:extLst>
          </p:cNvPr>
          <p:cNvSpPr/>
          <p:nvPr/>
        </p:nvSpPr>
        <p:spPr>
          <a:xfrm>
            <a:off x="12409166" y="10958179"/>
            <a:ext cx="894112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pickle_dumper_objects</a:t>
            </a:r>
            <a:endParaRPr lang="en-US" sz="515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438CB7-8E1E-AE4D-B0CA-2E25DAFBE875}"/>
              </a:ext>
            </a:extLst>
          </p:cNvPr>
          <p:cNvSpPr/>
          <p:nvPr/>
        </p:nvSpPr>
        <p:spPr>
          <a:xfrm>
            <a:off x="12450421" y="10263223"/>
            <a:ext cx="78096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extract_out_data</a:t>
            </a:r>
            <a:endParaRPr lang="en-US" sz="515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280D36-E7B0-1442-A09C-92B6F7399E50}"/>
              </a:ext>
            </a:extLst>
          </p:cNvPr>
          <p:cNvSpPr/>
          <p:nvPr/>
        </p:nvSpPr>
        <p:spPr>
          <a:xfrm>
            <a:off x="12183307" y="11305624"/>
            <a:ext cx="1343248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SN_Transit_Observation_Optimaization</a:t>
            </a:r>
            <a:endParaRPr lang="en-US" sz="515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745C156-5680-1D45-828E-8CA81653C127}"/>
              </a:ext>
            </a:extLst>
          </p:cNvPr>
          <p:cNvSpPr/>
          <p:nvPr/>
        </p:nvSpPr>
        <p:spPr>
          <a:xfrm>
            <a:off x="12324413" y="10603612"/>
            <a:ext cx="1068239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airmass_moon_sep_obj_altaz</a:t>
            </a:r>
            <a:endParaRPr lang="en-US" sz="515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416F29-4BAD-134F-9A6E-B2C15660F3FC}"/>
              </a:ext>
            </a:extLst>
          </p:cNvPr>
          <p:cNvSpPr/>
          <p:nvPr/>
        </p:nvSpPr>
        <p:spPr>
          <a:xfrm>
            <a:off x="12453557" y="9914509"/>
            <a:ext cx="780964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calculate_SN_ratio</a:t>
            </a:r>
            <a:endParaRPr lang="en-US" sz="515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FFB86EC-DAFB-A948-86B0-B5B11552C71D}"/>
              </a:ext>
            </a:extLst>
          </p:cNvPr>
          <p:cNvSpPr/>
          <p:nvPr/>
        </p:nvSpPr>
        <p:spPr>
          <a:xfrm>
            <a:off x="12374588" y="11659410"/>
            <a:ext cx="953733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SN_estimate_num_of_exp</a:t>
            </a:r>
            <a:endParaRPr lang="en-US" sz="515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99FE9A-82F0-254E-B66E-0F86661C01EA}"/>
              </a:ext>
            </a:extLst>
          </p:cNvPr>
          <p:cNvSpPr/>
          <p:nvPr/>
        </p:nvSpPr>
        <p:spPr>
          <a:xfrm>
            <a:off x="12395212" y="12010777"/>
            <a:ext cx="904461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data_sorting_and_storing</a:t>
            </a:r>
            <a:endParaRPr lang="en-US" sz="515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5B8A86C-46A4-C844-8556-9531D232E922}"/>
              </a:ext>
            </a:extLst>
          </p:cNvPr>
          <p:cNvSpPr/>
          <p:nvPr/>
        </p:nvSpPr>
        <p:spPr>
          <a:xfrm>
            <a:off x="12436457" y="12360408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plotting_transit_data</a:t>
            </a:r>
            <a:endParaRPr lang="en-US" sz="515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922B427-B3E3-C44F-8123-078EE16C14FB}"/>
              </a:ext>
            </a:extLst>
          </p:cNvPr>
          <p:cNvSpPr/>
          <p:nvPr/>
        </p:nvSpPr>
        <p:spPr>
          <a:xfrm>
            <a:off x="12437146" y="1271003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find_target_image</a:t>
            </a:r>
            <a:endParaRPr lang="en-US" sz="515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EDA80A-2019-D247-93A3-CE7F7F6254AF}"/>
              </a:ext>
            </a:extLst>
          </p:cNvPr>
          <p:cNvSpPr/>
          <p:nvPr/>
        </p:nvSpPr>
        <p:spPr>
          <a:xfrm>
            <a:off x="12622086" y="13059765"/>
            <a:ext cx="47133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plot_night</a:t>
            </a:r>
            <a:endParaRPr lang="en-US" sz="515" dirty="0"/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F6FB136-4708-9B4C-ACDA-BDE4F39BC1C7}"/>
              </a:ext>
            </a:extLst>
          </p:cNvPr>
          <p:cNvCxnSpPr>
            <a:cxnSpLocks/>
            <a:stCxn id="29" idx="3"/>
            <a:endCxn id="99" idx="1"/>
          </p:cNvCxnSpPr>
          <p:nvPr/>
        </p:nvCxnSpPr>
        <p:spPr>
          <a:xfrm>
            <a:off x="10710695" y="10168102"/>
            <a:ext cx="525985" cy="1546784"/>
          </a:xfrm>
          <a:prstGeom prst="bentConnector3">
            <a:avLst>
              <a:gd name="adj1" fmla="val 234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DA0961-D2DC-6C4A-B38B-4C165439F254}"/>
              </a:ext>
            </a:extLst>
          </p:cNvPr>
          <p:cNvSpPr/>
          <p:nvPr/>
        </p:nvSpPr>
        <p:spPr>
          <a:xfrm>
            <a:off x="12594592" y="13409301"/>
            <a:ext cx="5194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xlsx_writer</a:t>
            </a:r>
            <a:endParaRPr lang="en-US" sz="515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397125-0F75-9E4D-8A28-9BB55A427842}"/>
              </a:ext>
            </a:extLst>
          </p:cNvPr>
          <p:cNvSpPr/>
          <p:nvPr/>
        </p:nvSpPr>
        <p:spPr>
          <a:xfrm>
            <a:off x="12436911" y="13765807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postprocessing_events</a:t>
            </a:r>
            <a:endParaRPr lang="en-US" sz="515" dirty="0"/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31D28189-8B29-694E-86A7-BA3E71C5A070}"/>
              </a:ext>
            </a:extLst>
          </p:cNvPr>
          <p:cNvSpPr/>
          <p:nvPr/>
        </p:nvSpPr>
        <p:spPr>
          <a:xfrm>
            <a:off x="14498538" y="9314614"/>
            <a:ext cx="477267" cy="17202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/>
              <a:t>__</a:t>
            </a:r>
            <a:r>
              <a:rPr lang="en-US" sz="515" dirty="0" err="1"/>
              <a:t>init</a:t>
            </a:r>
            <a:r>
              <a:rPr lang="en-US" sz="515" dirty="0"/>
              <a:t>__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7AE6C79-1ABC-3241-8C57-9A109191D537}"/>
              </a:ext>
            </a:extLst>
          </p:cNvPr>
          <p:cNvSpPr/>
          <p:nvPr/>
        </p:nvSpPr>
        <p:spPr>
          <a:xfrm>
            <a:off x="14098464" y="8872136"/>
            <a:ext cx="974905" cy="303442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42" dirty="0"/>
              <a:t>class </a:t>
            </a:r>
            <a:r>
              <a:rPr lang="en-US" sz="842" dirty="0" err="1"/>
              <a:t>etc_form</a:t>
            </a:r>
            <a:endParaRPr lang="en-US" sz="842" dirty="0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CC2A7CC1-6730-E84F-B4F4-8BA22F1B8A13}"/>
              </a:ext>
            </a:extLst>
          </p:cNvPr>
          <p:cNvSpPr/>
          <p:nvPr/>
        </p:nvSpPr>
        <p:spPr>
          <a:xfrm>
            <a:off x="14372275" y="9629416"/>
            <a:ext cx="735570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update_etc_form</a:t>
            </a:r>
            <a:endParaRPr lang="en-US" sz="515" dirty="0"/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EE5FEA1C-65B4-314C-96CA-58C26D0A17A6}"/>
              </a:ext>
            </a:extLst>
          </p:cNvPr>
          <p:cNvSpPr/>
          <p:nvPr/>
        </p:nvSpPr>
        <p:spPr>
          <a:xfrm>
            <a:off x="14306765" y="10250532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run_etc_calculator</a:t>
            </a:r>
            <a:endParaRPr lang="en-US" sz="515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66F089DF-8139-7A4D-95DD-7AE837B8382E}"/>
              </a:ext>
            </a:extLst>
          </p:cNvPr>
          <p:cNvSpPr/>
          <p:nvPr/>
        </p:nvSpPr>
        <p:spPr>
          <a:xfrm>
            <a:off x="14306765" y="9939974"/>
            <a:ext cx="871072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write_etc_format_file</a:t>
            </a:r>
            <a:endParaRPr lang="en-US" sz="515" dirty="0"/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7D9DEBF3-D461-C34F-AF3E-4CDAA0CAC38C}"/>
              </a:ext>
            </a:extLst>
          </p:cNvPr>
          <p:cNvSpPr/>
          <p:nvPr/>
        </p:nvSpPr>
        <p:spPr>
          <a:xfrm>
            <a:off x="14424219" y="10555869"/>
            <a:ext cx="642496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etc_debugger</a:t>
            </a:r>
            <a:endParaRPr lang="en-US" sz="515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5CA65E7-D1A9-F847-B6A0-45202EB1BCDE}"/>
              </a:ext>
            </a:extLst>
          </p:cNvPr>
          <p:cNvSpPr/>
          <p:nvPr/>
        </p:nvSpPr>
        <p:spPr>
          <a:xfrm>
            <a:off x="13825714" y="11006478"/>
            <a:ext cx="588857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CallETC</a:t>
            </a:r>
            <a:endParaRPr lang="en-US" sz="515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4E270F4-1E64-2048-98EC-F3EC8E26A13A}"/>
              </a:ext>
            </a:extLst>
          </p:cNvPr>
          <p:cNvSpPr/>
          <p:nvPr/>
        </p:nvSpPr>
        <p:spPr>
          <a:xfrm>
            <a:off x="8376522" y="9891926"/>
            <a:ext cx="640050" cy="166435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wait_for_enter</a:t>
            </a:r>
            <a:endParaRPr lang="en-US" sz="515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F0E77B2C-8F46-6741-B715-409E769DF5AD}"/>
              </a:ext>
            </a:extLst>
          </p:cNvPr>
          <p:cNvSpPr/>
          <p:nvPr/>
        </p:nvSpPr>
        <p:spPr>
          <a:xfrm>
            <a:off x="11475313" y="9541244"/>
            <a:ext cx="592279" cy="167782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Planet_finder</a:t>
            </a:r>
            <a:endParaRPr lang="en-US" sz="515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5781932F-7229-7B4B-BBAD-E1AC0AB6E7D8}"/>
              </a:ext>
            </a:extLst>
          </p:cNvPr>
          <p:cNvCxnSpPr>
            <a:cxnSpLocks/>
            <a:stCxn id="33" idx="1"/>
            <a:endCxn id="196" idx="1"/>
          </p:cNvCxnSpPr>
          <p:nvPr/>
        </p:nvCxnSpPr>
        <p:spPr>
          <a:xfrm rot="10800000" flipH="1" flipV="1">
            <a:off x="10121838" y="10428797"/>
            <a:ext cx="876260" cy="2031152"/>
          </a:xfrm>
          <a:prstGeom prst="bentConnector3">
            <a:avLst>
              <a:gd name="adj1" fmla="val -531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56718AA-DE33-4B4C-B8FF-28D5721A2D0A}"/>
              </a:ext>
            </a:extLst>
          </p:cNvPr>
          <p:cNvSpPr/>
          <p:nvPr/>
        </p:nvSpPr>
        <p:spPr>
          <a:xfrm>
            <a:off x="10998098" y="12354399"/>
            <a:ext cx="836170" cy="211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15" dirty="0" err="1"/>
              <a:t>load_Eclipses_from_file</a:t>
            </a:r>
            <a:endParaRPr lang="en-US" sz="515" dirty="0"/>
          </a:p>
        </p:txBody>
      </p: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756F7FBA-46E3-D246-BBA6-87406855FDA6}"/>
              </a:ext>
            </a:extLst>
          </p:cNvPr>
          <p:cNvCxnSpPr>
            <a:cxnSpLocks/>
            <a:stCxn id="128" idx="3"/>
            <a:endCxn id="114" idx="3"/>
          </p:cNvCxnSpPr>
          <p:nvPr/>
        </p:nvCxnSpPr>
        <p:spPr>
          <a:xfrm flipH="1" flipV="1">
            <a:off x="13234533" y="9333968"/>
            <a:ext cx="93788" cy="2430992"/>
          </a:xfrm>
          <a:prstGeom prst="bentConnector3">
            <a:avLst>
              <a:gd name="adj1" fmla="val -4531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589C6F8F-4276-344A-859D-C3E9C328A868}"/>
              </a:ext>
            </a:extLst>
          </p:cNvPr>
          <p:cNvCxnSpPr>
            <a:cxnSpLocks/>
            <a:stCxn id="118" idx="3"/>
            <a:endCxn id="114" idx="3"/>
          </p:cNvCxnSpPr>
          <p:nvPr/>
        </p:nvCxnSpPr>
        <p:spPr>
          <a:xfrm flipH="1" flipV="1">
            <a:off x="13234533" y="9333968"/>
            <a:ext cx="292022" cy="2077206"/>
          </a:xfrm>
          <a:prstGeom prst="bentConnector3">
            <a:avLst>
              <a:gd name="adj1" fmla="val -7828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Elbow Connector 205">
            <a:extLst>
              <a:ext uri="{FF2B5EF4-FFF2-40B4-BE49-F238E27FC236}">
                <a16:creationId xmlns:a16="http://schemas.microsoft.com/office/drawing/2014/main" id="{77A9BEE4-5D45-214A-8A7C-1AE715CE57B6}"/>
              </a:ext>
            </a:extLst>
          </p:cNvPr>
          <p:cNvCxnSpPr>
            <a:cxnSpLocks/>
            <a:stCxn id="128" idx="3"/>
            <a:endCxn id="117" idx="3"/>
          </p:cNvCxnSpPr>
          <p:nvPr/>
        </p:nvCxnSpPr>
        <p:spPr>
          <a:xfrm flipH="1" flipV="1">
            <a:off x="13231384" y="10368773"/>
            <a:ext cx="96937" cy="1396187"/>
          </a:xfrm>
          <a:prstGeom prst="bentConnector3">
            <a:avLst>
              <a:gd name="adj1" fmla="val -4384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Elbow Connector 209">
            <a:extLst>
              <a:ext uri="{FF2B5EF4-FFF2-40B4-BE49-F238E27FC236}">
                <a16:creationId xmlns:a16="http://schemas.microsoft.com/office/drawing/2014/main" id="{2082C97F-ECAE-1145-96F2-E1B31DF6DCE2}"/>
              </a:ext>
            </a:extLst>
          </p:cNvPr>
          <p:cNvCxnSpPr>
            <a:cxnSpLocks/>
            <a:stCxn id="118" idx="3"/>
            <a:endCxn id="117" idx="3"/>
          </p:cNvCxnSpPr>
          <p:nvPr/>
        </p:nvCxnSpPr>
        <p:spPr>
          <a:xfrm flipH="1" flipV="1">
            <a:off x="13231384" y="10368773"/>
            <a:ext cx="295171" cy="1042401"/>
          </a:xfrm>
          <a:prstGeom prst="bentConnector3">
            <a:avLst>
              <a:gd name="adj1" fmla="val -77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212D890F-DFBD-A24C-838B-9AA1ABA79064}"/>
              </a:ext>
            </a:extLst>
          </p:cNvPr>
          <p:cNvCxnSpPr>
            <a:cxnSpLocks/>
            <a:stCxn id="156" idx="1"/>
            <a:endCxn id="114" idx="3"/>
          </p:cNvCxnSpPr>
          <p:nvPr/>
        </p:nvCxnSpPr>
        <p:spPr>
          <a:xfrm rot="10800000">
            <a:off x="13234534" y="9333969"/>
            <a:ext cx="1264005" cy="66659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Elbow Connector 221">
            <a:extLst>
              <a:ext uri="{FF2B5EF4-FFF2-40B4-BE49-F238E27FC236}">
                <a16:creationId xmlns:a16="http://schemas.microsoft.com/office/drawing/2014/main" id="{FFFC28AD-E977-FB41-B8EA-4C9CB13E18A2}"/>
              </a:ext>
            </a:extLst>
          </p:cNvPr>
          <p:cNvCxnSpPr>
            <a:cxnSpLocks/>
            <a:stCxn id="156" idx="1"/>
            <a:endCxn id="115" idx="3"/>
          </p:cNvCxnSpPr>
          <p:nvPr/>
        </p:nvCxnSpPr>
        <p:spPr>
          <a:xfrm rot="10800000" flipV="1">
            <a:off x="13234520" y="9400626"/>
            <a:ext cx="1264018" cy="282055"/>
          </a:xfrm>
          <a:prstGeom prst="bentConnector3">
            <a:avLst>
              <a:gd name="adj1" fmla="val 58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Elbow Connector 224">
            <a:extLst>
              <a:ext uri="{FF2B5EF4-FFF2-40B4-BE49-F238E27FC236}">
                <a16:creationId xmlns:a16="http://schemas.microsoft.com/office/drawing/2014/main" id="{7663D555-898A-A547-BE8A-BB9148EE8502}"/>
              </a:ext>
            </a:extLst>
          </p:cNvPr>
          <p:cNvCxnSpPr>
            <a:cxnSpLocks/>
            <a:stCxn id="164" idx="1"/>
            <a:endCxn id="115" idx="3"/>
          </p:cNvCxnSpPr>
          <p:nvPr/>
        </p:nvCxnSpPr>
        <p:spPr>
          <a:xfrm rot="10800000">
            <a:off x="13234521" y="9682683"/>
            <a:ext cx="1072245" cy="651741"/>
          </a:xfrm>
          <a:prstGeom prst="bentConnector3">
            <a:avLst>
              <a:gd name="adj1" fmla="val 5145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E5990AA6-336F-1B4E-A136-B32508C53F8F}"/>
              </a:ext>
            </a:extLst>
          </p:cNvPr>
          <p:cNvCxnSpPr>
            <a:cxnSpLocks/>
            <a:stCxn id="164" idx="1"/>
            <a:endCxn id="114" idx="3"/>
          </p:cNvCxnSpPr>
          <p:nvPr/>
        </p:nvCxnSpPr>
        <p:spPr>
          <a:xfrm rot="10800000">
            <a:off x="13234533" y="9333969"/>
            <a:ext cx="1072232" cy="1000455"/>
          </a:xfrm>
          <a:prstGeom prst="bentConnector3">
            <a:avLst>
              <a:gd name="adj1" fmla="val 5072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F3DF7A2-0799-DB44-8BC4-F9E489F7FD7D}"/>
              </a:ext>
            </a:extLst>
          </p:cNvPr>
          <p:cNvCxnSpPr>
            <a:cxnSpLocks/>
            <a:stCxn id="112" idx="3"/>
            <a:endCxn id="116" idx="3"/>
          </p:cNvCxnSpPr>
          <p:nvPr/>
        </p:nvCxnSpPr>
        <p:spPr>
          <a:xfrm>
            <a:off x="13135826" y="8982318"/>
            <a:ext cx="167452" cy="2081411"/>
          </a:xfrm>
          <a:prstGeom prst="bentConnector3">
            <a:avLst>
              <a:gd name="adj1" fmla="val 3718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B94F80F3-640E-2B4A-8104-51FA1643C1BA}"/>
              </a:ext>
            </a:extLst>
          </p:cNvPr>
          <p:cNvCxnSpPr>
            <a:cxnSpLocks/>
            <a:stCxn id="166" idx="1"/>
            <a:endCxn id="116" idx="3"/>
          </p:cNvCxnSpPr>
          <p:nvPr/>
        </p:nvCxnSpPr>
        <p:spPr>
          <a:xfrm rot="10800000" flipV="1">
            <a:off x="13303279" y="10639759"/>
            <a:ext cx="1120941" cy="423969"/>
          </a:xfrm>
          <a:prstGeom prst="bentConnector3">
            <a:avLst>
              <a:gd name="adj1" fmla="val 5976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18F87E5-2ADA-154C-AD04-83996DE9A0F4}"/>
              </a:ext>
            </a:extLst>
          </p:cNvPr>
          <p:cNvCxnSpPr>
            <a:cxnSpLocks/>
            <a:stCxn id="168" idx="3"/>
            <a:endCxn id="164" idx="3"/>
          </p:cNvCxnSpPr>
          <p:nvPr/>
        </p:nvCxnSpPr>
        <p:spPr>
          <a:xfrm flipV="1">
            <a:off x="14414571" y="10334423"/>
            <a:ext cx="763266" cy="777605"/>
          </a:xfrm>
          <a:prstGeom prst="bentConnector3">
            <a:avLst>
              <a:gd name="adj1" fmla="val 12995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309EA36D-ED7E-4944-83E6-5E480841EC79}"/>
              </a:ext>
            </a:extLst>
          </p:cNvPr>
          <p:cNvCxnSpPr>
            <a:cxnSpLocks/>
            <a:stCxn id="128" idx="1"/>
            <a:endCxn id="196" idx="3"/>
          </p:cNvCxnSpPr>
          <p:nvPr/>
        </p:nvCxnSpPr>
        <p:spPr>
          <a:xfrm rot="10800000" flipV="1">
            <a:off x="11834268" y="11764959"/>
            <a:ext cx="540320" cy="6949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D4AEF55D-7177-B241-A9F7-C029513F5193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>
            <a:off x="10710695" y="10693489"/>
            <a:ext cx="525985" cy="1021397"/>
          </a:xfrm>
          <a:prstGeom prst="bentConnector3">
            <a:avLst>
              <a:gd name="adj1" fmla="val 839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A100CBC7-297C-714A-AC5A-F892F43BC353}"/>
              </a:ext>
            </a:extLst>
          </p:cNvPr>
          <p:cNvCxnSpPr>
            <a:cxnSpLocks/>
            <a:stCxn id="34" idx="3"/>
            <a:endCxn id="82" idx="1"/>
          </p:cNvCxnSpPr>
          <p:nvPr/>
        </p:nvCxnSpPr>
        <p:spPr>
          <a:xfrm flipV="1">
            <a:off x="10710695" y="10639395"/>
            <a:ext cx="635809" cy="54094"/>
          </a:xfrm>
          <a:prstGeom prst="bentConnector3">
            <a:avLst>
              <a:gd name="adj1" fmla="val 38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7FA87C82-D25A-EC45-90C4-F7B69B848D9C}"/>
              </a:ext>
            </a:extLst>
          </p:cNvPr>
          <p:cNvCxnSpPr>
            <a:cxnSpLocks/>
            <a:stCxn id="36" idx="1"/>
            <a:endCxn id="196" idx="1"/>
          </p:cNvCxnSpPr>
          <p:nvPr/>
        </p:nvCxnSpPr>
        <p:spPr>
          <a:xfrm rot="10800000" flipH="1" flipV="1">
            <a:off x="10121836" y="11222873"/>
            <a:ext cx="876261" cy="1237076"/>
          </a:xfrm>
          <a:prstGeom prst="bentConnector3">
            <a:avLst>
              <a:gd name="adj1" fmla="val -528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36255CC8-4D82-2540-A6AA-E5A6C4624568}"/>
              </a:ext>
            </a:extLst>
          </p:cNvPr>
          <p:cNvCxnSpPr>
            <a:cxnSpLocks/>
            <a:stCxn id="131" idx="1"/>
            <a:endCxn id="196" idx="3"/>
          </p:cNvCxnSpPr>
          <p:nvPr/>
        </p:nvCxnSpPr>
        <p:spPr>
          <a:xfrm rot="10800000" flipV="1">
            <a:off x="11834268" y="12116327"/>
            <a:ext cx="560944" cy="343622"/>
          </a:xfrm>
          <a:prstGeom prst="bentConnector3">
            <a:avLst>
              <a:gd name="adj1" fmla="val 5139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Elbow Connector 289">
            <a:extLst>
              <a:ext uri="{FF2B5EF4-FFF2-40B4-BE49-F238E27FC236}">
                <a16:creationId xmlns:a16="http://schemas.microsoft.com/office/drawing/2014/main" id="{157B4315-C16F-0647-9CAB-605CF5C18DE4}"/>
              </a:ext>
            </a:extLst>
          </p:cNvPr>
          <p:cNvCxnSpPr>
            <a:cxnSpLocks/>
            <a:stCxn id="196" idx="3"/>
            <a:endCxn id="153" idx="1"/>
          </p:cNvCxnSpPr>
          <p:nvPr/>
        </p:nvCxnSpPr>
        <p:spPr>
          <a:xfrm>
            <a:off x="11834268" y="12459949"/>
            <a:ext cx="602643" cy="1411408"/>
          </a:xfrm>
          <a:prstGeom prst="bentConnector3">
            <a:avLst>
              <a:gd name="adj1" fmla="val 448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D8A2E19C-357D-7941-985B-0C28C2A4BDD9}"/>
              </a:ext>
            </a:extLst>
          </p:cNvPr>
          <p:cNvCxnSpPr>
            <a:cxnSpLocks/>
            <a:stCxn id="196" idx="3"/>
            <a:endCxn id="150" idx="1"/>
          </p:cNvCxnSpPr>
          <p:nvPr/>
        </p:nvCxnSpPr>
        <p:spPr>
          <a:xfrm>
            <a:off x="11834268" y="12459949"/>
            <a:ext cx="760324" cy="10549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Elbow Connector 296">
            <a:extLst>
              <a:ext uri="{FF2B5EF4-FFF2-40B4-BE49-F238E27FC236}">
                <a16:creationId xmlns:a16="http://schemas.microsoft.com/office/drawing/2014/main" id="{776EA62E-9589-D541-874D-3F8263FFFCEE}"/>
              </a:ext>
            </a:extLst>
          </p:cNvPr>
          <p:cNvCxnSpPr>
            <a:cxnSpLocks/>
            <a:stCxn id="196" idx="3"/>
            <a:endCxn id="137" idx="1"/>
          </p:cNvCxnSpPr>
          <p:nvPr/>
        </p:nvCxnSpPr>
        <p:spPr>
          <a:xfrm>
            <a:off x="11834268" y="12459949"/>
            <a:ext cx="787818" cy="705366"/>
          </a:xfrm>
          <a:prstGeom prst="bentConnector3">
            <a:avLst>
              <a:gd name="adj1" fmla="val 480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48A71008-EF28-5243-973B-DB44C7170F69}"/>
              </a:ext>
            </a:extLst>
          </p:cNvPr>
          <p:cNvCxnSpPr>
            <a:cxnSpLocks/>
            <a:stCxn id="196" idx="3"/>
            <a:endCxn id="133" idx="1"/>
          </p:cNvCxnSpPr>
          <p:nvPr/>
        </p:nvCxnSpPr>
        <p:spPr>
          <a:xfrm>
            <a:off x="11834268" y="12459949"/>
            <a:ext cx="602189" cy="60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DEA649EF-DDA9-CB4B-9547-80B05C6BF781}"/>
              </a:ext>
            </a:extLst>
          </p:cNvPr>
          <p:cNvCxnSpPr>
            <a:cxnSpLocks/>
            <a:stCxn id="36" idx="1"/>
            <a:endCxn id="135" idx="1"/>
          </p:cNvCxnSpPr>
          <p:nvPr/>
        </p:nvCxnSpPr>
        <p:spPr>
          <a:xfrm rot="10800000" flipH="1" flipV="1">
            <a:off x="10121836" y="11222873"/>
            <a:ext cx="2315309" cy="1592716"/>
          </a:xfrm>
          <a:prstGeom prst="bentConnector3">
            <a:avLst>
              <a:gd name="adj1" fmla="val -616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Elbow Connector 310">
            <a:extLst>
              <a:ext uri="{FF2B5EF4-FFF2-40B4-BE49-F238E27FC236}">
                <a16:creationId xmlns:a16="http://schemas.microsoft.com/office/drawing/2014/main" id="{6384D83D-4FEB-7941-9478-C8EDC448806F}"/>
              </a:ext>
            </a:extLst>
          </p:cNvPr>
          <p:cNvCxnSpPr>
            <a:cxnSpLocks/>
            <a:stCxn id="131" idx="3"/>
            <a:endCxn id="150" idx="3"/>
          </p:cNvCxnSpPr>
          <p:nvPr/>
        </p:nvCxnSpPr>
        <p:spPr>
          <a:xfrm flipH="1">
            <a:off x="13114049" y="12116327"/>
            <a:ext cx="185624" cy="1398524"/>
          </a:xfrm>
          <a:prstGeom prst="bentConnector3">
            <a:avLst>
              <a:gd name="adj1" fmla="val -1231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Elbow Connector 313">
            <a:extLst>
              <a:ext uri="{FF2B5EF4-FFF2-40B4-BE49-F238E27FC236}">
                <a16:creationId xmlns:a16="http://schemas.microsoft.com/office/drawing/2014/main" id="{2C07CB1F-8ECC-5C43-816C-FD0965C0ADE2}"/>
              </a:ext>
            </a:extLst>
          </p:cNvPr>
          <p:cNvCxnSpPr>
            <a:cxnSpLocks/>
            <a:stCxn id="131" idx="3"/>
            <a:endCxn id="153" idx="3"/>
          </p:cNvCxnSpPr>
          <p:nvPr/>
        </p:nvCxnSpPr>
        <p:spPr>
          <a:xfrm flipH="1">
            <a:off x="13273081" y="12116327"/>
            <a:ext cx="26592" cy="1755030"/>
          </a:xfrm>
          <a:prstGeom prst="bentConnector3">
            <a:avLst>
              <a:gd name="adj1" fmla="val -8596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>
            <a:extLst>
              <a:ext uri="{FF2B5EF4-FFF2-40B4-BE49-F238E27FC236}">
                <a16:creationId xmlns:a16="http://schemas.microsoft.com/office/drawing/2014/main" id="{6DB15A05-7D35-E94B-B8EE-F4BAE1D468B1}"/>
              </a:ext>
            </a:extLst>
          </p:cNvPr>
          <p:cNvCxnSpPr>
            <a:cxnSpLocks/>
            <a:stCxn id="128" idx="3"/>
            <a:endCxn id="120" idx="3"/>
          </p:cNvCxnSpPr>
          <p:nvPr/>
        </p:nvCxnSpPr>
        <p:spPr>
          <a:xfrm flipH="1" flipV="1">
            <a:off x="13234521" y="10020059"/>
            <a:ext cx="93800" cy="1744901"/>
          </a:xfrm>
          <a:prstGeom prst="bentConnector3">
            <a:avLst>
              <a:gd name="adj1" fmla="val -45817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4A53D141-E12B-6C4E-8D32-C3FF75EF3B6C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8490245" y="8780304"/>
            <a:ext cx="138526" cy="12700"/>
          </a:xfrm>
          <a:prstGeom prst="bentConnector3">
            <a:avLst>
              <a:gd name="adj1" fmla="val -3786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2B634DDF-0FCC-EA4F-8AF9-3BEEBF956018}"/>
              </a:ext>
            </a:extLst>
          </p:cNvPr>
          <p:cNvCxnSpPr>
            <a:cxnSpLocks/>
            <a:stCxn id="29" idx="3"/>
            <a:endCxn id="153" idx="1"/>
          </p:cNvCxnSpPr>
          <p:nvPr/>
        </p:nvCxnSpPr>
        <p:spPr>
          <a:xfrm>
            <a:off x="10710695" y="10168108"/>
            <a:ext cx="1726216" cy="3703249"/>
          </a:xfrm>
          <a:prstGeom prst="bentConnector3">
            <a:avLst>
              <a:gd name="adj1" fmla="val 71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10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5BB826-8821-B046-97A3-7A80593CDB81}"/>
              </a:ext>
            </a:extLst>
          </p:cNvPr>
          <p:cNvSpPr/>
          <p:nvPr/>
        </p:nvSpPr>
        <p:spPr>
          <a:xfrm>
            <a:off x="9365547" y="16269497"/>
            <a:ext cx="4705314" cy="2554335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BB86EB5-F606-6C48-BD86-35F31939E053}"/>
              </a:ext>
            </a:extLst>
          </p:cNvPr>
          <p:cNvSpPr/>
          <p:nvPr/>
        </p:nvSpPr>
        <p:spPr>
          <a:xfrm>
            <a:off x="9479589" y="5657500"/>
            <a:ext cx="5696383" cy="10426146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D539E2-3F21-4F46-820F-259ACEF0AC16}"/>
              </a:ext>
            </a:extLst>
          </p:cNvPr>
          <p:cNvSpPr/>
          <p:nvPr/>
        </p:nvSpPr>
        <p:spPr>
          <a:xfrm>
            <a:off x="5261304" y="5457502"/>
            <a:ext cx="3375452" cy="7467163"/>
          </a:xfrm>
          <a:prstGeom prst="round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5332-C31A-E04E-8798-4821E8E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40" y="5849488"/>
            <a:ext cx="2796559" cy="70435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class Eclipses: </a:t>
            </a:r>
            <a:br>
              <a:rPr lang="en-US" sz="4000" dirty="0"/>
            </a:br>
            <a:r>
              <a:rPr lang="en-US" sz="4000" dirty="0"/>
              <a:t>Attributes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22F4336-A42B-C94C-B018-0B574A8E1872}"/>
              </a:ext>
            </a:extLst>
          </p:cNvPr>
          <p:cNvSpPr/>
          <p:nvPr/>
        </p:nvSpPr>
        <p:spPr>
          <a:xfrm>
            <a:off x="5676069" y="11463850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A04A253-6DB6-4B42-B628-9E7B2058642B}"/>
              </a:ext>
            </a:extLst>
          </p:cNvPr>
          <p:cNvSpPr/>
          <p:nvPr/>
        </p:nvSpPr>
        <p:spPr>
          <a:xfrm>
            <a:off x="5676069" y="11903124"/>
            <a:ext cx="2581595" cy="394448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0C85887-8538-BD47-977C-6CBE25A268D8}"/>
              </a:ext>
            </a:extLst>
          </p:cNvPr>
          <p:cNvCxnSpPr>
            <a:cxnSpLocks/>
            <a:stCxn id="11" idx="1"/>
            <a:endCxn id="17" idx="3"/>
          </p:cNvCxnSpPr>
          <p:nvPr/>
        </p:nvCxnSpPr>
        <p:spPr>
          <a:xfrm rot="10800000" flipV="1">
            <a:off x="8257665" y="10870572"/>
            <a:ext cx="1221925" cy="79050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0D03972-5F9D-C149-9536-80D2DB6F2876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rot="10800000">
            <a:off x="8257665" y="12100349"/>
            <a:ext cx="1107883" cy="54463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A507002-9F58-EA47-B407-19539C5B5F0D}"/>
              </a:ext>
            </a:extLst>
          </p:cNvPr>
          <p:cNvSpPr/>
          <p:nvPr/>
        </p:nvSpPr>
        <p:spPr>
          <a:xfrm>
            <a:off x="9707404" y="8725668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F06DA-CD3D-B44F-BEFD-066685A68EF7}"/>
              </a:ext>
            </a:extLst>
          </p:cNvPr>
          <p:cNvSpPr/>
          <p:nvPr/>
        </p:nvSpPr>
        <p:spPr>
          <a:xfrm>
            <a:off x="9707407" y="9118514"/>
            <a:ext cx="1634117" cy="384009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9D2F437-8758-BB40-A34B-8D00E9C3EFC2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1"/>
            <a:ext cx="7557605" cy="1699498"/>
          </a:xfrm>
          <a:prstGeom prst="bentConnector3">
            <a:avLst>
              <a:gd name="adj1" fmla="val 614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B303809-96B7-794C-BB0F-631B1352CC33}"/>
              </a:ext>
            </a:extLst>
          </p:cNvPr>
          <p:cNvSpPr/>
          <p:nvPr/>
        </p:nvSpPr>
        <p:spPr>
          <a:xfrm>
            <a:off x="18899126" y="5657500"/>
            <a:ext cx="1950248" cy="309914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41AF0F8-3508-574B-AD37-C57EF38586BD}"/>
              </a:ext>
            </a:extLst>
          </p:cNvPr>
          <p:cNvSpPr txBox="1">
            <a:spLocks/>
          </p:cNvSpPr>
          <p:nvPr/>
        </p:nvSpPr>
        <p:spPr>
          <a:xfrm>
            <a:off x="19082329" y="5963347"/>
            <a:ext cx="1536496" cy="252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time</a:t>
            </a:r>
          </a:p>
          <a:p>
            <a:pPr marL="0" indent="0">
              <a:buNone/>
            </a:pPr>
            <a:r>
              <a:rPr lang="en-US" sz="1800" dirty="0"/>
              <a:t>airmass</a:t>
            </a:r>
          </a:p>
          <a:p>
            <a:pPr marL="0" indent="0">
              <a:buNone/>
            </a:pPr>
            <a:r>
              <a:rPr lang="en-US" sz="1800" dirty="0"/>
              <a:t>moon </a:t>
            </a:r>
            <a:r>
              <a:rPr lang="en-US" sz="1800" dirty="0" err="1"/>
              <a:t>sep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moon phase</a:t>
            </a:r>
          </a:p>
          <a:p>
            <a:pPr marL="0" indent="0">
              <a:buNone/>
            </a:pPr>
            <a:r>
              <a:rPr lang="en-US" sz="1800" dirty="0" err="1"/>
              <a:t>az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alt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1E908FD-5594-154A-BB06-E959B2533A9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11341522" y="7207070"/>
            <a:ext cx="7557605" cy="2111625"/>
          </a:xfrm>
          <a:prstGeom prst="bentConnector3">
            <a:avLst>
              <a:gd name="adj1" fmla="val 569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87DBCC7-5F01-DF4D-B60D-156C0ACBA9B9}"/>
              </a:ext>
            </a:extLst>
          </p:cNvPr>
          <p:cNvCxnSpPr>
            <a:cxnSpLocks/>
            <a:stCxn id="37" idx="1"/>
            <a:endCxn id="33" idx="3"/>
          </p:cNvCxnSpPr>
          <p:nvPr/>
        </p:nvCxnSpPr>
        <p:spPr>
          <a:xfrm rot="10800000" flipV="1">
            <a:off x="11341523" y="7207070"/>
            <a:ext cx="7557605" cy="2501519"/>
          </a:xfrm>
          <a:prstGeom prst="bentConnector3">
            <a:avLst>
              <a:gd name="adj1" fmla="val 521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0D3798A-33A3-4B41-BF3A-C5ED2E56A17D}"/>
              </a:ext>
            </a:extLst>
          </p:cNvPr>
          <p:cNvSpPr/>
          <p:nvPr/>
        </p:nvSpPr>
        <p:spPr>
          <a:xfrm>
            <a:off x="9707405" y="9521804"/>
            <a:ext cx="1634116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1C431A79-79A2-3D47-BC7D-C04D6B2C0D68}"/>
              </a:ext>
            </a:extLst>
          </p:cNvPr>
          <p:cNvCxnSpPr>
            <a:cxnSpLocks/>
            <a:stCxn id="37" idx="1"/>
            <a:endCxn id="55" idx="3"/>
          </p:cNvCxnSpPr>
          <p:nvPr/>
        </p:nvCxnSpPr>
        <p:spPr>
          <a:xfrm rot="10800000" flipV="1">
            <a:off x="13730842" y="7207071"/>
            <a:ext cx="5168285" cy="107630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C91F8D8-C46F-9C4E-8819-9D27E0A643FD}"/>
              </a:ext>
            </a:extLst>
          </p:cNvPr>
          <p:cNvSpPr/>
          <p:nvPr/>
        </p:nvSpPr>
        <p:spPr>
          <a:xfrm>
            <a:off x="9646726" y="17783287"/>
            <a:ext cx="4084115" cy="373571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579FCD-FBCE-E447-A9D2-A39A4E7A6820}"/>
              </a:ext>
            </a:extLst>
          </p:cNvPr>
          <p:cNvSpPr txBox="1">
            <a:spLocks/>
          </p:cNvSpPr>
          <p:nvPr/>
        </p:nvSpPr>
        <p:spPr>
          <a:xfrm>
            <a:off x="9676151" y="16529581"/>
            <a:ext cx="4084115" cy="2242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Object w. o. primary eclipse observable?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0485DD01-E28E-D24E-AA1F-7DFC5C4D9D77}"/>
              </a:ext>
            </a:extLst>
          </p:cNvPr>
          <p:cNvSpPr/>
          <p:nvPr/>
        </p:nvSpPr>
        <p:spPr>
          <a:xfrm>
            <a:off x="9719835" y="10074664"/>
            <a:ext cx="5229717" cy="5666023"/>
          </a:xfrm>
          <a:prstGeom prst="roundRect">
            <a:avLst>
              <a:gd name="adj" fmla="val 7077"/>
            </a:avLst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B1AD54-952B-444F-9D35-EE76182E621B}"/>
              </a:ext>
            </a:extLst>
          </p:cNvPr>
          <p:cNvSpPr txBox="1">
            <a:spLocks/>
          </p:cNvSpPr>
          <p:nvPr/>
        </p:nvSpPr>
        <p:spPr>
          <a:xfrm>
            <a:off x="9911793" y="5999202"/>
            <a:ext cx="5037759" cy="9741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24018" indent="-324018" algn="l" defTabSz="1296071" rtl="0" eaLnBrk="1" latinLnBrk="0" hangingPunct="1">
              <a:lnSpc>
                <a:spcPct val="90000"/>
              </a:lnSpc>
              <a:spcBef>
                <a:spcPts val="1417"/>
              </a:spcBef>
              <a:buFont typeface="Arial" panose="020B0604020202020204" pitchFamily="34" charset="0"/>
              <a:buChar char="•"/>
              <a:defRPr sz="396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205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34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0088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68123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1615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64194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12229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60265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8300" indent="-324018" algn="l" defTabSz="1296071" rtl="0" eaLnBrk="1" latinLnBrk="0" hangingPunct="1">
              <a:lnSpc>
                <a:spcPct val="90000"/>
              </a:lnSpc>
              <a:spcBef>
                <a:spcPts val="709"/>
              </a:spcBef>
              <a:buFont typeface="Arial" panose="020B0604020202020204" pitchFamily="34" charset="0"/>
              <a:buChar char="•"/>
              <a:defRPr sz="25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Name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</a:t>
            </a:r>
          </a:p>
          <a:p>
            <a:pPr marL="0" indent="0">
              <a:buNone/>
            </a:pPr>
            <a:r>
              <a:rPr lang="en-US" sz="1800" dirty="0" err="1"/>
              <a:t>Obs</a:t>
            </a:r>
            <a:r>
              <a:rPr lang="en-US" sz="1800" dirty="0"/>
              <a:t> time error</a:t>
            </a:r>
          </a:p>
          <a:p>
            <a:pPr marL="0" indent="0">
              <a:buNone/>
            </a:pPr>
            <a:r>
              <a:rPr lang="en-US" sz="1800" dirty="0"/>
              <a:t>Primary eclipse observable</a:t>
            </a:r>
          </a:p>
          <a:p>
            <a:pPr marL="0" indent="0">
              <a:buNone/>
            </a:pPr>
            <a:r>
              <a:rPr lang="en-US" sz="1800" dirty="0"/>
              <a:t>Transit Length</a:t>
            </a:r>
          </a:p>
          <a:p>
            <a:pPr marL="0" indent="0">
              <a:buNone/>
            </a:pPr>
            <a:r>
              <a:rPr lang="en-US" sz="1800" dirty="0"/>
              <a:t>Effective Temperature</a:t>
            </a:r>
          </a:p>
          <a:p>
            <a:pPr marL="0" indent="0">
              <a:buNone/>
            </a:pPr>
            <a:r>
              <a:rPr lang="en-US" sz="1800" dirty="0"/>
              <a:t>J-magnitude</a:t>
            </a:r>
          </a:p>
          <a:p>
            <a:pPr marL="0" indent="0">
              <a:buNone/>
            </a:pPr>
            <a:r>
              <a:rPr lang="en-US" sz="1800" b="1" dirty="0"/>
              <a:t>Eclipse Begin</a:t>
            </a:r>
          </a:p>
          <a:p>
            <a:pPr marL="0" indent="0">
              <a:buNone/>
            </a:pPr>
            <a:r>
              <a:rPr lang="en-US" sz="1800" b="1" dirty="0"/>
              <a:t>Eclipse Mid</a:t>
            </a:r>
          </a:p>
          <a:p>
            <a:pPr marL="0" indent="0">
              <a:buNone/>
            </a:pPr>
            <a:r>
              <a:rPr lang="en-US" sz="1800" b="1" dirty="0"/>
              <a:t>Eclipse End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If 20 exposures possible:</a:t>
            </a:r>
          </a:p>
          <a:p>
            <a:pPr marL="0" indent="0">
              <a:buNone/>
            </a:pPr>
            <a:r>
              <a:rPr lang="en-US" sz="1800" dirty="0"/>
              <a:t>Number of exposures possible</a:t>
            </a:r>
          </a:p>
          <a:p>
            <a:pPr marL="0" indent="0">
              <a:buNone/>
            </a:pPr>
            <a:r>
              <a:rPr lang="en-US" sz="1800" dirty="0"/>
              <a:t>Time necessary to reach 20 exposures [s]</a:t>
            </a:r>
          </a:p>
          <a:p>
            <a:pPr marL="0" indent="0">
              <a:buNone/>
            </a:pPr>
            <a:r>
              <a:rPr lang="en-US" sz="1800" dirty="0"/>
              <a:t>S/N overall median</a:t>
            </a:r>
          </a:p>
          <a:p>
            <a:pPr marL="0" indent="0">
              <a:buNone/>
            </a:pPr>
            <a:r>
              <a:rPr lang="en-US" sz="1800" dirty="0"/>
              <a:t>Minimum S/N</a:t>
            </a:r>
          </a:p>
          <a:p>
            <a:pPr marL="0" indent="0">
              <a:buNone/>
            </a:pPr>
            <a:r>
              <a:rPr lang="en-US" sz="1800" dirty="0"/>
              <a:t>Maximum S/N</a:t>
            </a:r>
          </a:p>
          <a:p>
            <a:pPr marL="0" indent="0">
              <a:buNone/>
            </a:pPr>
            <a:r>
              <a:rPr lang="en-US" sz="1800" dirty="0"/>
              <a:t>Minimum Exposure Time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r>
              <a:rPr lang="en-US" sz="1800" dirty="0"/>
              <a:t>List of Exposure Times</a:t>
            </a:r>
          </a:p>
          <a:p>
            <a:pPr marL="0" indent="0">
              <a:buNone/>
            </a:pPr>
            <a:r>
              <a:rPr lang="en-US" sz="1800" b="1" dirty="0"/>
              <a:t>else:</a:t>
            </a:r>
          </a:p>
          <a:p>
            <a:pPr marL="0" indent="0">
              <a:buNone/>
            </a:pPr>
            <a:r>
              <a:rPr lang="en-US" sz="1800" dirty="0"/>
              <a:t>N. of exp. poss./comment</a:t>
            </a:r>
          </a:p>
          <a:p>
            <a:pPr marL="0" indent="0">
              <a:buNone/>
            </a:pPr>
            <a:r>
              <a:rPr lang="en-US" sz="1800" dirty="0"/>
              <a:t>Estimated number of exposures/number of exposures possible</a:t>
            </a:r>
          </a:p>
          <a:p>
            <a:pPr marL="0" indent="0">
              <a:buNone/>
            </a:pPr>
            <a:r>
              <a:rPr lang="en-US" sz="1800" dirty="0"/>
              <a:t>Maximum Exposure Time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EF47D06-5721-1C40-ADAD-619743104324}"/>
              </a:ext>
            </a:extLst>
          </p:cNvPr>
          <p:cNvSpPr/>
          <p:nvPr/>
        </p:nvSpPr>
        <p:spPr>
          <a:xfrm>
            <a:off x="15303754" y="6651701"/>
            <a:ext cx="3356753" cy="1586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 method: observability</a:t>
            </a:r>
          </a:p>
          <a:p>
            <a:pPr algn="ctr"/>
            <a:r>
              <a:rPr lang="en-US" sz="1600" dirty="0"/>
              <a:t>and</a:t>
            </a:r>
          </a:p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</a:t>
            </a:r>
          </a:p>
          <a:p>
            <a:pPr algn="ctr"/>
            <a:r>
              <a:rPr lang="en-US" sz="1600" dirty="0"/>
              <a:t>﻿</a:t>
            </a:r>
            <a:r>
              <a:rPr lang="en-US" sz="1600" dirty="0" err="1"/>
              <a:t>airmass_moon_sep_obj_altaz</a:t>
            </a:r>
            <a:endParaRPr lang="en-US" sz="1600" dirty="0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7FC4B180-C5EC-2A40-9D73-35EC403537A9}"/>
              </a:ext>
            </a:extLst>
          </p:cNvPr>
          <p:cNvSpPr/>
          <p:nvPr/>
        </p:nvSpPr>
        <p:spPr>
          <a:xfrm>
            <a:off x="12361026" y="11640819"/>
            <a:ext cx="3507876" cy="11579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Helper_fun</a:t>
            </a:r>
            <a:r>
              <a:rPr lang="en-US" sz="1600" dirty="0"/>
              <a:t>-function: </a:t>
            </a:r>
            <a:r>
              <a:rPr lang="en-US" sz="1600" dirty="0" err="1"/>
              <a:t>SN_estimate_num_of_exp</a:t>
            </a:r>
            <a:r>
              <a:rPr lang="en-US" sz="1600" dirty="0"/>
              <a:t>/</a:t>
            </a:r>
          </a:p>
          <a:p>
            <a:pPr algn="ctr"/>
            <a:r>
              <a:rPr lang="en-US" sz="1600" dirty="0" err="1"/>
              <a:t>SN_Transit_Observation_Optimization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AFCD-6168-3246-9340-B0EC15E9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099" y="6838653"/>
            <a:ext cx="2459523" cy="59361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__</a:t>
            </a:r>
            <a:r>
              <a:rPr lang="en-US" sz="1800" dirty="0" err="1"/>
              <a:t>init</a:t>
            </a:r>
            <a:r>
              <a:rPr lang="en-US" sz="1800" dirty="0"/>
              <a:t>__ attributes:    name </a:t>
            </a:r>
            <a:br>
              <a:rPr lang="en-US" sz="1800" dirty="0"/>
            </a:br>
            <a:r>
              <a:rPr lang="en-US" sz="1800" dirty="0"/>
              <a:t>epoch</a:t>
            </a:r>
            <a:br>
              <a:rPr lang="en-US" sz="1800" dirty="0"/>
            </a:br>
            <a:r>
              <a:rPr lang="en-US" sz="1800" dirty="0"/>
              <a:t>period</a:t>
            </a:r>
            <a:br>
              <a:rPr lang="en-US" sz="1800" dirty="0"/>
            </a:br>
            <a:r>
              <a:rPr lang="en-US" sz="1800" dirty="0" err="1"/>
              <a:t>period_err</a:t>
            </a:r>
            <a:br>
              <a:rPr lang="en-US" sz="1800" dirty="0"/>
            </a:br>
            <a:r>
              <a:rPr lang="en-US" sz="1800" dirty="0" err="1"/>
              <a:t>transit_duration</a:t>
            </a:r>
            <a:br>
              <a:rPr lang="en-US" sz="1800" dirty="0"/>
            </a:br>
            <a:r>
              <a:rPr lang="en-US" sz="1800" dirty="0"/>
              <a:t>eccentricity</a:t>
            </a:r>
            <a:br>
              <a:rPr lang="en-US" sz="1800" dirty="0"/>
            </a:br>
            <a:r>
              <a:rPr lang="en-US" sz="1800" dirty="0" err="1"/>
              <a:t>star_Teff</a:t>
            </a:r>
            <a:br>
              <a:rPr lang="en-US" sz="1800" dirty="0"/>
            </a:br>
            <a:r>
              <a:rPr lang="en-US" sz="1800" dirty="0" err="1"/>
              <a:t>star_jmag</a:t>
            </a:r>
            <a:br>
              <a:rPr lang="en-US" sz="1800" dirty="0"/>
            </a:br>
            <a:r>
              <a:rPr lang="en-US" sz="1800" dirty="0" err="1"/>
              <a:t>Planets_eclipse</a:t>
            </a:r>
            <a:br>
              <a:rPr lang="en-US" sz="1800" dirty="0"/>
            </a:br>
            <a:r>
              <a:rPr lang="en-US" sz="1800" dirty="0" err="1"/>
              <a:t>num_eclipses</a:t>
            </a:r>
            <a:br>
              <a:rPr lang="en-US" sz="1800" dirty="0"/>
            </a:br>
            <a:r>
              <a:rPr lang="en-US" sz="1800" b="1" dirty="0" err="1"/>
              <a:t>eclipse_observable</a:t>
            </a:r>
            <a:br>
              <a:rPr lang="en-US" sz="1800" dirty="0"/>
            </a:br>
            <a:r>
              <a:rPr lang="en-US" sz="1800" b="1" dirty="0" err="1"/>
              <a:t>target_observable</a:t>
            </a:r>
            <a:br>
              <a:rPr lang="en-US" sz="1800" b="1" dirty="0"/>
            </a:br>
            <a:r>
              <a:rPr lang="en-US" sz="1800" dirty="0"/>
              <a:t>Coordinates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D55CA-6F53-9B40-9AA5-B84CAA601B11}"/>
              </a:ext>
            </a:extLst>
          </p:cNvPr>
          <p:cNvSpPr txBox="1"/>
          <p:nvPr/>
        </p:nvSpPr>
        <p:spPr>
          <a:xfrm>
            <a:off x="5451231" y="4185138"/>
            <a:ext cx="6706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Class inheritance Diagram: Eclipses</a:t>
            </a:r>
          </a:p>
        </p:txBody>
      </p:sp>
    </p:spTree>
    <p:extLst>
      <p:ext uri="{BB962C8B-B14F-4D97-AF65-F5344CB8AC3E}">
        <p14:creationId xmlns:p14="http://schemas.microsoft.com/office/powerpoint/2010/main" val="27045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</TotalTime>
  <Words>431</Words>
  <Application>Microsoft Macintosh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Eclipses:  Attributes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Zbinden, Jonas Andrea (STUDENTS)</dc:creator>
  <cp:lastModifiedBy>Zbinden, Jonas Andrea (STUDENTS)</cp:lastModifiedBy>
  <cp:revision>32</cp:revision>
  <dcterms:created xsi:type="dcterms:W3CDTF">2020-09-16T11:59:51Z</dcterms:created>
  <dcterms:modified xsi:type="dcterms:W3CDTF">2020-09-17T14:36:11Z</dcterms:modified>
</cp:coreProperties>
</file>