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62" d="100"/>
          <a:sy n="162" d="100"/>
        </p:scale>
        <p:origin x="25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BA3F3-20D4-4E61-9776-9C4C108C9A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21D898-0883-4BFD-82B3-61B2A645F9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B4157B2-2EE9-4EB7-A2A0-22207A1518DD}"/>
              </a:ext>
            </a:extLst>
          </p:cNvPr>
          <p:cNvSpPr>
            <a:spLocks noGrp="1"/>
          </p:cNvSpPr>
          <p:nvPr>
            <p:ph type="dt" sz="half" idx="10"/>
          </p:nvPr>
        </p:nvSpPr>
        <p:spPr/>
        <p:txBody>
          <a:bodyPr/>
          <a:lstStyle/>
          <a:p>
            <a:fld id="{58760899-507E-47C3-A0DB-81404D47A1AB}" type="datetimeFigureOut">
              <a:rPr lang="en-GB" smtClean="0"/>
              <a:t>06/10/2020</a:t>
            </a:fld>
            <a:endParaRPr lang="en-GB"/>
          </a:p>
        </p:txBody>
      </p:sp>
      <p:sp>
        <p:nvSpPr>
          <p:cNvPr id="5" name="Footer Placeholder 4">
            <a:extLst>
              <a:ext uri="{FF2B5EF4-FFF2-40B4-BE49-F238E27FC236}">
                <a16:creationId xmlns:a16="http://schemas.microsoft.com/office/drawing/2014/main" id="{9F5D9C8E-63EC-4F6E-8090-1ECC8E4574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E2B804-1D3C-43C3-BF1A-30E9540C81D8}"/>
              </a:ext>
            </a:extLst>
          </p:cNvPr>
          <p:cNvSpPr>
            <a:spLocks noGrp="1"/>
          </p:cNvSpPr>
          <p:nvPr>
            <p:ph type="sldNum" sz="quarter" idx="12"/>
          </p:nvPr>
        </p:nvSpPr>
        <p:spPr/>
        <p:txBody>
          <a:bodyPr/>
          <a:lstStyle/>
          <a:p>
            <a:fld id="{6938E24E-8DF4-4440-A932-29DD38848D50}" type="slidenum">
              <a:rPr lang="en-GB" smtClean="0"/>
              <a:t>‹#›</a:t>
            </a:fld>
            <a:endParaRPr lang="en-GB"/>
          </a:p>
        </p:txBody>
      </p:sp>
    </p:spTree>
    <p:extLst>
      <p:ext uri="{BB962C8B-B14F-4D97-AF65-F5344CB8AC3E}">
        <p14:creationId xmlns:p14="http://schemas.microsoft.com/office/powerpoint/2010/main" val="4114091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91E44-C280-4354-A24D-D72F65D33C5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9EDD631-5DAE-4EDF-A434-D58187E0A9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2F703E6-3495-4923-953D-536961462ADF}"/>
              </a:ext>
            </a:extLst>
          </p:cNvPr>
          <p:cNvSpPr>
            <a:spLocks noGrp="1"/>
          </p:cNvSpPr>
          <p:nvPr>
            <p:ph type="dt" sz="half" idx="10"/>
          </p:nvPr>
        </p:nvSpPr>
        <p:spPr/>
        <p:txBody>
          <a:bodyPr/>
          <a:lstStyle/>
          <a:p>
            <a:fld id="{58760899-507E-47C3-A0DB-81404D47A1AB}" type="datetimeFigureOut">
              <a:rPr lang="en-GB" smtClean="0"/>
              <a:t>06/10/2020</a:t>
            </a:fld>
            <a:endParaRPr lang="en-GB"/>
          </a:p>
        </p:txBody>
      </p:sp>
      <p:sp>
        <p:nvSpPr>
          <p:cNvPr id="5" name="Footer Placeholder 4">
            <a:extLst>
              <a:ext uri="{FF2B5EF4-FFF2-40B4-BE49-F238E27FC236}">
                <a16:creationId xmlns:a16="http://schemas.microsoft.com/office/drawing/2014/main" id="{4EAF48BF-4FAB-43CD-9E53-166A6CB9F9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CFBABA-A616-4CCC-A5F4-4C5C599FF5EB}"/>
              </a:ext>
            </a:extLst>
          </p:cNvPr>
          <p:cNvSpPr>
            <a:spLocks noGrp="1"/>
          </p:cNvSpPr>
          <p:nvPr>
            <p:ph type="sldNum" sz="quarter" idx="12"/>
          </p:nvPr>
        </p:nvSpPr>
        <p:spPr/>
        <p:txBody>
          <a:bodyPr/>
          <a:lstStyle/>
          <a:p>
            <a:fld id="{6938E24E-8DF4-4440-A932-29DD38848D50}" type="slidenum">
              <a:rPr lang="en-GB" smtClean="0"/>
              <a:t>‹#›</a:t>
            </a:fld>
            <a:endParaRPr lang="en-GB"/>
          </a:p>
        </p:txBody>
      </p:sp>
    </p:spTree>
    <p:extLst>
      <p:ext uri="{BB962C8B-B14F-4D97-AF65-F5344CB8AC3E}">
        <p14:creationId xmlns:p14="http://schemas.microsoft.com/office/powerpoint/2010/main" val="52906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CBCD4A-4E00-4A53-9B36-B710D2BD93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5ED28F6-74BB-439A-9E87-15202A524F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624232A-57C1-4C92-B58B-4B6B68A40E6D}"/>
              </a:ext>
            </a:extLst>
          </p:cNvPr>
          <p:cNvSpPr>
            <a:spLocks noGrp="1"/>
          </p:cNvSpPr>
          <p:nvPr>
            <p:ph type="dt" sz="half" idx="10"/>
          </p:nvPr>
        </p:nvSpPr>
        <p:spPr/>
        <p:txBody>
          <a:bodyPr/>
          <a:lstStyle/>
          <a:p>
            <a:fld id="{58760899-507E-47C3-A0DB-81404D47A1AB}" type="datetimeFigureOut">
              <a:rPr lang="en-GB" smtClean="0"/>
              <a:t>06/10/2020</a:t>
            </a:fld>
            <a:endParaRPr lang="en-GB"/>
          </a:p>
        </p:txBody>
      </p:sp>
      <p:sp>
        <p:nvSpPr>
          <p:cNvPr id="5" name="Footer Placeholder 4">
            <a:extLst>
              <a:ext uri="{FF2B5EF4-FFF2-40B4-BE49-F238E27FC236}">
                <a16:creationId xmlns:a16="http://schemas.microsoft.com/office/drawing/2014/main" id="{CAE3A891-DB5E-4EBC-93EC-E8D55705E8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9894415-6A1E-427A-8DDA-F4658D81F25F}"/>
              </a:ext>
            </a:extLst>
          </p:cNvPr>
          <p:cNvSpPr>
            <a:spLocks noGrp="1"/>
          </p:cNvSpPr>
          <p:nvPr>
            <p:ph type="sldNum" sz="quarter" idx="12"/>
          </p:nvPr>
        </p:nvSpPr>
        <p:spPr/>
        <p:txBody>
          <a:bodyPr/>
          <a:lstStyle/>
          <a:p>
            <a:fld id="{6938E24E-8DF4-4440-A932-29DD38848D50}" type="slidenum">
              <a:rPr lang="en-GB" smtClean="0"/>
              <a:t>‹#›</a:t>
            </a:fld>
            <a:endParaRPr lang="en-GB"/>
          </a:p>
        </p:txBody>
      </p:sp>
    </p:spTree>
    <p:extLst>
      <p:ext uri="{BB962C8B-B14F-4D97-AF65-F5344CB8AC3E}">
        <p14:creationId xmlns:p14="http://schemas.microsoft.com/office/powerpoint/2010/main" val="2587289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857FA-D1D3-4758-8817-441C482D822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C4EADC-B198-401A-9CAF-D9C219EE94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CB7BF3E-D3EE-48A5-AC6C-21D32159236B}"/>
              </a:ext>
            </a:extLst>
          </p:cNvPr>
          <p:cNvSpPr>
            <a:spLocks noGrp="1"/>
          </p:cNvSpPr>
          <p:nvPr>
            <p:ph type="dt" sz="half" idx="10"/>
          </p:nvPr>
        </p:nvSpPr>
        <p:spPr/>
        <p:txBody>
          <a:bodyPr/>
          <a:lstStyle/>
          <a:p>
            <a:fld id="{58760899-507E-47C3-A0DB-81404D47A1AB}" type="datetimeFigureOut">
              <a:rPr lang="en-GB" smtClean="0"/>
              <a:t>06/10/2020</a:t>
            </a:fld>
            <a:endParaRPr lang="en-GB"/>
          </a:p>
        </p:txBody>
      </p:sp>
      <p:sp>
        <p:nvSpPr>
          <p:cNvPr id="5" name="Footer Placeholder 4">
            <a:extLst>
              <a:ext uri="{FF2B5EF4-FFF2-40B4-BE49-F238E27FC236}">
                <a16:creationId xmlns:a16="http://schemas.microsoft.com/office/drawing/2014/main" id="{7F3A3F27-098A-4CAF-9483-96035C18241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5EFB14-30A5-4CD7-AD8F-643E00D0991B}"/>
              </a:ext>
            </a:extLst>
          </p:cNvPr>
          <p:cNvSpPr>
            <a:spLocks noGrp="1"/>
          </p:cNvSpPr>
          <p:nvPr>
            <p:ph type="sldNum" sz="quarter" idx="12"/>
          </p:nvPr>
        </p:nvSpPr>
        <p:spPr/>
        <p:txBody>
          <a:bodyPr/>
          <a:lstStyle/>
          <a:p>
            <a:fld id="{6938E24E-8DF4-4440-A932-29DD38848D50}" type="slidenum">
              <a:rPr lang="en-GB" smtClean="0"/>
              <a:t>‹#›</a:t>
            </a:fld>
            <a:endParaRPr lang="en-GB"/>
          </a:p>
        </p:txBody>
      </p:sp>
    </p:spTree>
    <p:extLst>
      <p:ext uri="{BB962C8B-B14F-4D97-AF65-F5344CB8AC3E}">
        <p14:creationId xmlns:p14="http://schemas.microsoft.com/office/powerpoint/2010/main" val="4130965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A71CA-8943-4E85-8C62-680138A68A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42A6B9D-9AC6-43B4-8879-65455CE02A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3F6868-89CD-4018-B513-40AE71B0D066}"/>
              </a:ext>
            </a:extLst>
          </p:cNvPr>
          <p:cNvSpPr>
            <a:spLocks noGrp="1"/>
          </p:cNvSpPr>
          <p:nvPr>
            <p:ph type="dt" sz="half" idx="10"/>
          </p:nvPr>
        </p:nvSpPr>
        <p:spPr/>
        <p:txBody>
          <a:bodyPr/>
          <a:lstStyle/>
          <a:p>
            <a:fld id="{58760899-507E-47C3-A0DB-81404D47A1AB}" type="datetimeFigureOut">
              <a:rPr lang="en-GB" smtClean="0"/>
              <a:t>06/10/2020</a:t>
            </a:fld>
            <a:endParaRPr lang="en-GB"/>
          </a:p>
        </p:txBody>
      </p:sp>
      <p:sp>
        <p:nvSpPr>
          <p:cNvPr id="5" name="Footer Placeholder 4">
            <a:extLst>
              <a:ext uri="{FF2B5EF4-FFF2-40B4-BE49-F238E27FC236}">
                <a16:creationId xmlns:a16="http://schemas.microsoft.com/office/drawing/2014/main" id="{166A6248-A6ED-43CD-954E-935E770C2E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301C9A8-B52B-4585-8069-8D1ED76906E6}"/>
              </a:ext>
            </a:extLst>
          </p:cNvPr>
          <p:cNvSpPr>
            <a:spLocks noGrp="1"/>
          </p:cNvSpPr>
          <p:nvPr>
            <p:ph type="sldNum" sz="quarter" idx="12"/>
          </p:nvPr>
        </p:nvSpPr>
        <p:spPr/>
        <p:txBody>
          <a:bodyPr/>
          <a:lstStyle/>
          <a:p>
            <a:fld id="{6938E24E-8DF4-4440-A932-29DD38848D50}" type="slidenum">
              <a:rPr lang="en-GB" smtClean="0"/>
              <a:t>‹#›</a:t>
            </a:fld>
            <a:endParaRPr lang="en-GB"/>
          </a:p>
        </p:txBody>
      </p:sp>
    </p:spTree>
    <p:extLst>
      <p:ext uri="{BB962C8B-B14F-4D97-AF65-F5344CB8AC3E}">
        <p14:creationId xmlns:p14="http://schemas.microsoft.com/office/powerpoint/2010/main" val="3270522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30818-52C7-4D10-B22D-A3B6A704FC3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9B0B5CE-F31C-44C8-996D-7C52270FA1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226AD76-E447-4273-9D47-44B6B84305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DF54170-0640-47BE-8495-A3086D192FB3}"/>
              </a:ext>
            </a:extLst>
          </p:cNvPr>
          <p:cNvSpPr>
            <a:spLocks noGrp="1"/>
          </p:cNvSpPr>
          <p:nvPr>
            <p:ph type="dt" sz="half" idx="10"/>
          </p:nvPr>
        </p:nvSpPr>
        <p:spPr/>
        <p:txBody>
          <a:bodyPr/>
          <a:lstStyle/>
          <a:p>
            <a:fld id="{58760899-507E-47C3-A0DB-81404D47A1AB}" type="datetimeFigureOut">
              <a:rPr lang="en-GB" smtClean="0"/>
              <a:t>06/10/2020</a:t>
            </a:fld>
            <a:endParaRPr lang="en-GB"/>
          </a:p>
        </p:txBody>
      </p:sp>
      <p:sp>
        <p:nvSpPr>
          <p:cNvPr id="6" name="Footer Placeholder 5">
            <a:extLst>
              <a:ext uri="{FF2B5EF4-FFF2-40B4-BE49-F238E27FC236}">
                <a16:creationId xmlns:a16="http://schemas.microsoft.com/office/drawing/2014/main" id="{5E8CFE73-F468-4AF2-9E91-1795F477E28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AC68167-7B93-4B3D-A174-7F62B6C9E892}"/>
              </a:ext>
            </a:extLst>
          </p:cNvPr>
          <p:cNvSpPr>
            <a:spLocks noGrp="1"/>
          </p:cNvSpPr>
          <p:nvPr>
            <p:ph type="sldNum" sz="quarter" idx="12"/>
          </p:nvPr>
        </p:nvSpPr>
        <p:spPr/>
        <p:txBody>
          <a:bodyPr/>
          <a:lstStyle/>
          <a:p>
            <a:fld id="{6938E24E-8DF4-4440-A932-29DD38848D50}" type="slidenum">
              <a:rPr lang="en-GB" smtClean="0"/>
              <a:t>‹#›</a:t>
            </a:fld>
            <a:endParaRPr lang="en-GB"/>
          </a:p>
        </p:txBody>
      </p:sp>
    </p:spTree>
    <p:extLst>
      <p:ext uri="{BB962C8B-B14F-4D97-AF65-F5344CB8AC3E}">
        <p14:creationId xmlns:p14="http://schemas.microsoft.com/office/powerpoint/2010/main" val="1431224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61451-AA3C-4832-A2FD-4954BEF8AE0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FAF4673-6DD6-403E-9E91-359957A9BF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E51546-8E56-4E08-9C1D-ADFF62493E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897CF1B-E645-4B83-B305-FBC2DC6369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1B6CAE-6F10-498E-99B1-B6CA05763C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0FE9B8D-D54A-45F5-BAC5-D970F2D2F412}"/>
              </a:ext>
            </a:extLst>
          </p:cNvPr>
          <p:cNvSpPr>
            <a:spLocks noGrp="1"/>
          </p:cNvSpPr>
          <p:nvPr>
            <p:ph type="dt" sz="half" idx="10"/>
          </p:nvPr>
        </p:nvSpPr>
        <p:spPr/>
        <p:txBody>
          <a:bodyPr/>
          <a:lstStyle/>
          <a:p>
            <a:fld id="{58760899-507E-47C3-A0DB-81404D47A1AB}" type="datetimeFigureOut">
              <a:rPr lang="en-GB" smtClean="0"/>
              <a:t>06/10/2020</a:t>
            </a:fld>
            <a:endParaRPr lang="en-GB"/>
          </a:p>
        </p:txBody>
      </p:sp>
      <p:sp>
        <p:nvSpPr>
          <p:cNvPr id="8" name="Footer Placeholder 7">
            <a:extLst>
              <a:ext uri="{FF2B5EF4-FFF2-40B4-BE49-F238E27FC236}">
                <a16:creationId xmlns:a16="http://schemas.microsoft.com/office/drawing/2014/main" id="{13E933E1-64AB-438B-AE52-1B54DE17C00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EF78068-8121-4E17-9FF0-5F807C385C60}"/>
              </a:ext>
            </a:extLst>
          </p:cNvPr>
          <p:cNvSpPr>
            <a:spLocks noGrp="1"/>
          </p:cNvSpPr>
          <p:nvPr>
            <p:ph type="sldNum" sz="quarter" idx="12"/>
          </p:nvPr>
        </p:nvSpPr>
        <p:spPr/>
        <p:txBody>
          <a:bodyPr/>
          <a:lstStyle/>
          <a:p>
            <a:fld id="{6938E24E-8DF4-4440-A932-29DD38848D50}" type="slidenum">
              <a:rPr lang="en-GB" smtClean="0"/>
              <a:t>‹#›</a:t>
            </a:fld>
            <a:endParaRPr lang="en-GB"/>
          </a:p>
        </p:txBody>
      </p:sp>
    </p:spTree>
    <p:extLst>
      <p:ext uri="{BB962C8B-B14F-4D97-AF65-F5344CB8AC3E}">
        <p14:creationId xmlns:p14="http://schemas.microsoft.com/office/powerpoint/2010/main" val="630166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61B7C-94DA-4403-A001-40AE2BA4A6B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E29DFBF-E8DB-457E-95A8-008DFB883C34}"/>
              </a:ext>
            </a:extLst>
          </p:cNvPr>
          <p:cNvSpPr>
            <a:spLocks noGrp="1"/>
          </p:cNvSpPr>
          <p:nvPr>
            <p:ph type="dt" sz="half" idx="10"/>
          </p:nvPr>
        </p:nvSpPr>
        <p:spPr/>
        <p:txBody>
          <a:bodyPr/>
          <a:lstStyle/>
          <a:p>
            <a:fld id="{58760899-507E-47C3-A0DB-81404D47A1AB}" type="datetimeFigureOut">
              <a:rPr lang="en-GB" smtClean="0"/>
              <a:t>06/10/2020</a:t>
            </a:fld>
            <a:endParaRPr lang="en-GB"/>
          </a:p>
        </p:txBody>
      </p:sp>
      <p:sp>
        <p:nvSpPr>
          <p:cNvPr id="4" name="Footer Placeholder 3">
            <a:extLst>
              <a:ext uri="{FF2B5EF4-FFF2-40B4-BE49-F238E27FC236}">
                <a16:creationId xmlns:a16="http://schemas.microsoft.com/office/drawing/2014/main" id="{2C1C8FEB-0087-4ADB-A074-059354A4736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B26EC9E-16E9-4439-97F3-257242259397}"/>
              </a:ext>
            </a:extLst>
          </p:cNvPr>
          <p:cNvSpPr>
            <a:spLocks noGrp="1"/>
          </p:cNvSpPr>
          <p:nvPr>
            <p:ph type="sldNum" sz="quarter" idx="12"/>
          </p:nvPr>
        </p:nvSpPr>
        <p:spPr/>
        <p:txBody>
          <a:bodyPr/>
          <a:lstStyle/>
          <a:p>
            <a:fld id="{6938E24E-8DF4-4440-A932-29DD38848D50}" type="slidenum">
              <a:rPr lang="en-GB" smtClean="0"/>
              <a:t>‹#›</a:t>
            </a:fld>
            <a:endParaRPr lang="en-GB"/>
          </a:p>
        </p:txBody>
      </p:sp>
    </p:spTree>
    <p:extLst>
      <p:ext uri="{BB962C8B-B14F-4D97-AF65-F5344CB8AC3E}">
        <p14:creationId xmlns:p14="http://schemas.microsoft.com/office/powerpoint/2010/main" val="2544214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B45BF8-A837-450D-B240-014BF466B64D}"/>
              </a:ext>
            </a:extLst>
          </p:cNvPr>
          <p:cNvSpPr>
            <a:spLocks noGrp="1"/>
          </p:cNvSpPr>
          <p:nvPr>
            <p:ph type="dt" sz="half" idx="10"/>
          </p:nvPr>
        </p:nvSpPr>
        <p:spPr/>
        <p:txBody>
          <a:bodyPr/>
          <a:lstStyle/>
          <a:p>
            <a:fld id="{58760899-507E-47C3-A0DB-81404D47A1AB}" type="datetimeFigureOut">
              <a:rPr lang="en-GB" smtClean="0"/>
              <a:t>06/10/2020</a:t>
            </a:fld>
            <a:endParaRPr lang="en-GB"/>
          </a:p>
        </p:txBody>
      </p:sp>
      <p:sp>
        <p:nvSpPr>
          <p:cNvPr id="3" name="Footer Placeholder 2">
            <a:extLst>
              <a:ext uri="{FF2B5EF4-FFF2-40B4-BE49-F238E27FC236}">
                <a16:creationId xmlns:a16="http://schemas.microsoft.com/office/drawing/2014/main" id="{EC87C0D2-5C35-4300-8CB2-C83B97939BF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0C49FAB-963B-4799-A45E-31989CE93EFA}"/>
              </a:ext>
            </a:extLst>
          </p:cNvPr>
          <p:cNvSpPr>
            <a:spLocks noGrp="1"/>
          </p:cNvSpPr>
          <p:nvPr>
            <p:ph type="sldNum" sz="quarter" idx="12"/>
          </p:nvPr>
        </p:nvSpPr>
        <p:spPr/>
        <p:txBody>
          <a:bodyPr/>
          <a:lstStyle/>
          <a:p>
            <a:fld id="{6938E24E-8DF4-4440-A932-29DD38848D50}" type="slidenum">
              <a:rPr lang="en-GB" smtClean="0"/>
              <a:t>‹#›</a:t>
            </a:fld>
            <a:endParaRPr lang="en-GB"/>
          </a:p>
        </p:txBody>
      </p:sp>
    </p:spTree>
    <p:extLst>
      <p:ext uri="{BB962C8B-B14F-4D97-AF65-F5344CB8AC3E}">
        <p14:creationId xmlns:p14="http://schemas.microsoft.com/office/powerpoint/2010/main" val="2648926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790D2-7DCA-4520-B364-E189B0A573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71DC045-CA88-437C-935A-BFE77A9DFA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960D41F-9009-4AE3-84C4-E809984DEF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61F77C-361B-4876-824C-E4579BE549AC}"/>
              </a:ext>
            </a:extLst>
          </p:cNvPr>
          <p:cNvSpPr>
            <a:spLocks noGrp="1"/>
          </p:cNvSpPr>
          <p:nvPr>
            <p:ph type="dt" sz="half" idx="10"/>
          </p:nvPr>
        </p:nvSpPr>
        <p:spPr/>
        <p:txBody>
          <a:bodyPr/>
          <a:lstStyle/>
          <a:p>
            <a:fld id="{58760899-507E-47C3-A0DB-81404D47A1AB}" type="datetimeFigureOut">
              <a:rPr lang="en-GB" smtClean="0"/>
              <a:t>06/10/2020</a:t>
            </a:fld>
            <a:endParaRPr lang="en-GB"/>
          </a:p>
        </p:txBody>
      </p:sp>
      <p:sp>
        <p:nvSpPr>
          <p:cNvPr id="6" name="Footer Placeholder 5">
            <a:extLst>
              <a:ext uri="{FF2B5EF4-FFF2-40B4-BE49-F238E27FC236}">
                <a16:creationId xmlns:a16="http://schemas.microsoft.com/office/drawing/2014/main" id="{9311920A-D10A-495C-8A74-E8FCF8D2C13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879F9D3-82B6-49AA-971E-51D563208C66}"/>
              </a:ext>
            </a:extLst>
          </p:cNvPr>
          <p:cNvSpPr>
            <a:spLocks noGrp="1"/>
          </p:cNvSpPr>
          <p:nvPr>
            <p:ph type="sldNum" sz="quarter" idx="12"/>
          </p:nvPr>
        </p:nvSpPr>
        <p:spPr/>
        <p:txBody>
          <a:bodyPr/>
          <a:lstStyle/>
          <a:p>
            <a:fld id="{6938E24E-8DF4-4440-A932-29DD38848D50}" type="slidenum">
              <a:rPr lang="en-GB" smtClean="0"/>
              <a:t>‹#›</a:t>
            </a:fld>
            <a:endParaRPr lang="en-GB"/>
          </a:p>
        </p:txBody>
      </p:sp>
    </p:spTree>
    <p:extLst>
      <p:ext uri="{BB962C8B-B14F-4D97-AF65-F5344CB8AC3E}">
        <p14:creationId xmlns:p14="http://schemas.microsoft.com/office/powerpoint/2010/main" val="2347282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48274-361D-476E-BCD5-74B4B106AA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E777CF2-7715-4714-A34A-5DAD723B75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F475479-CC2C-47FA-B592-D2B1BB36AA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719F60-97C5-4FF2-B5D3-041D0C875A42}"/>
              </a:ext>
            </a:extLst>
          </p:cNvPr>
          <p:cNvSpPr>
            <a:spLocks noGrp="1"/>
          </p:cNvSpPr>
          <p:nvPr>
            <p:ph type="dt" sz="half" idx="10"/>
          </p:nvPr>
        </p:nvSpPr>
        <p:spPr/>
        <p:txBody>
          <a:bodyPr/>
          <a:lstStyle/>
          <a:p>
            <a:fld id="{58760899-507E-47C3-A0DB-81404D47A1AB}" type="datetimeFigureOut">
              <a:rPr lang="en-GB" smtClean="0"/>
              <a:t>06/10/2020</a:t>
            </a:fld>
            <a:endParaRPr lang="en-GB"/>
          </a:p>
        </p:txBody>
      </p:sp>
      <p:sp>
        <p:nvSpPr>
          <p:cNvPr id="6" name="Footer Placeholder 5">
            <a:extLst>
              <a:ext uri="{FF2B5EF4-FFF2-40B4-BE49-F238E27FC236}">
                <a16:creationId xmlns:a16="http://schemas.microsoft.com/office/drawing/2014/main" id="{C952A007-A54D-4CBF-AD83-9DE3E65FE6F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D0F1ED8-1C32-4A2E-9705-48D7AC3C8C50}"/>
              </a:ext>
            </a:extLst>
          </p:cNvPr>
          <p:cNvSpPr>
            <a:spLocks noGrp="1"/>
          </p:cNvSpPr>
          <p:nvPr>
            <p:ph type="sldNum" sz="quarter" idx="12"/>
          </p:nvPr>
        </p:nvSpPr>
        <p:spPr/>
        <p:txBody>
          <a:bodyPr/>
          <a:lstStyle/>
          <a:p>
            <a:fld id="{6938E24E-8DF4-4440-A932-29DD38848D50}" type="slidenum">
              <a:rPr lang="en-GB" smtClean="0"/>
              <a:t>‹#›</a:t>
            </a:fld>
            <a:endParaRPr lang="en-GB"/>
          </a:p>
        </p:txBody>
      </p:sp>
    </p:spTree>
    <p:extLst>
      <p:ext uri="{BB962C8B-B14F-4D97-AF65-F5344CB8AC3E}">
        <p14:creationId xmlns:p14="http://schemas.microsoft.com/office/powerpoint/2010/main" val="3487189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E10411-07E3-4EA9-8E9F-F15ACFBE60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0560519-A3C0-4233-9162-209D1F9828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2F1145-E432-43D7-B295-96DCE10307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760899-507E-47C3-A0DB-81404D47A1AB}" type="datetimeFigureOut">
              <a:rPr lang="en-GB" smtClean="0"/>
              <a:t>06/10/2020</a:t>
            </a:fld>
            <a:endParaRPr lang="en-GB"/>
          </a:p>
        </p:txBody>
      </p:sp>
      <p:sp>
        <p:nvSpPr>
          <p:cNvPr id="5" name="Footer Placeholder 4">
            <a:extLst>
              <a:ext uri="{FF2B5EF4-FFF2-40B4-BE49-F238E27FC236}">
                <a16:creationId xmlns:a16="http://schemas.microsoft.com/office/drawing/2014/main" id="{3D819918-54BA-4B64-8F23-37D9C5F0C1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1E5FDC0-B8C9-46AA-9617-D4252C49A6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38E24E-8DF4-4440-A932-29DD38848D50}" type="slidenum">
              <a:rPr lang="en-GB" smtClean="0"/>
              <a:t>‹#›</a:t>
            </a:fld>
            <a:endParaRPr lang="en-GB"/>
          </a:p>
        </p:txBody>
      </p:sp>
    </p:spTree>
    <p:extLst>
      <p:ext uri="{BB962C8B-B14F-4D97-AF65-F5344CB8AC3E}">
        <p14:creationId xmlns:p14="http://schemas.microsoft.com/office/powerpoint/2010/main" val="3816983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1A4B1387-C91B-4A8D-A89D-BA84464F24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3700" y="3428849"/>
            <a:ext cx="4051883" cy="2851528"/>
          </a:xfrm>
          <a:prstGeom prst="rect">
            <a:avLst/>
          </a:prstGeom>
        </p:spPr>
      </p:pic>
      <p:pic>
        <p:nvPicPr>
          <p:cNvPr id="26" name="Picture 25">
            <a:extLst>
              <a:ext uri="{FF2B5EF4-FFF2-40B4-BE49-F238E27FC236}">
                <a16:creationId xmlns:a16="http://schemas.microsoft.com/office/drawing/2014/main" id="{1EA81814-1D36-4BFE-8C90-79D3E259A7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1874" y="3428947"/>
            <a:ext cx="4051883" cy="2847540"/>
          </a:xfrm>
          <a:prstGeom prst="rect">
            <a:avLst/>
          </a:prstGeom>
        </p:spPr>
      </p:pic>
      <p:pic>
        <p:nvPicPr>
          <p:cNvPr id="24" name="Picture 23">
            <a:extLst>
              <a:ext uri="{FF2B5EF4-FFF2-40B4-BE49-F238E27FC236}">
                <a16:creationId xmlns:a16="http://schemas.microsoft.com/office/drawing/2014/main" id="{3D42FEAC-6EFB-4606-9338-88A7418681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 y="3428992"/>
            <a:ext cx="4051883" cy="2847540"/>
          </a:xfrm>
          <a:prstGeom prst="rect">
            <a:avLst/>
          </a:prstGeom>
        </p:spPr>
      </p:pic>
      <p:pic>
        <p:nvPicPr>
          <p:cNvPr id="7" name="Picture 6">
            <a:extLst>
              <a:ext uri="{FF2B5EF4-FFF2-40B4-BE49-F238E27FC236}">
                <a16:creationId xmlns:a16="http://schemas.microsoft.com/office/drawing/2014/main" id="{8576AD34-0BFA-4F65-A271-86BC84A5EC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 y="-18"/>
            <a:ext cx="4051883" cy="2847540"/>
          </a:xfrm>
          <a:prstGeom prst="rect">
            <a:avLst/>
          </a:prstGeom>
        </p:spPr>
      </p:pic>
      <p:pic>
        <p:nvPicPr>
          <p:cNvPr id="9" name="Picture 8">
            <a:extLst>
              <a:ext uri="{FF2B5EF4-FFF2-40B4-BE49-F238E27FC236}">
                <a16:creationId xmlns:a16="http://schemas.microsoft.com/office/drawing/2014/main" id="{CB98378B-032E-414F-A195-18637494FC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51882" y="1"/>
            <a:ext cx="4051885" cy="2847521"/>
          </a:xfrm>
          <a:prstGeom prst="rect">
            <a:avLst/>
          </a:prstGeom>
        </p:spPr>
      </p:pic>
      <p:pic>
        <p:nvPicPr>
          <p:cNvPr id="11" name="Picture 10">
            <a:extLst>
              <a:ext uri="{FF2B5EF4-FFF2-40B4-BE49-F238E27FC236}">
                <a16:creationId xmlns:a16="http://schemas.microsoft.com/office/drawing/2014/main" id="{60F9E3D3-30C5-43DD-B198-5941C1CAC2F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03767" y="80965"/>
            <a:ext cx="4051885" cy="2766557"/>
          </a:xfrm>
          <a:prstGeom prst="rect">
            <a:avLst/>
          </a:prstGeom>
        </p:spPr>
      </p:pic>
      <p:sp>
        <p:nvSpPr>
          <p:cNvPr id="16" name="TextBox 15">
            <a:extLst>
              <a:ext uri="{FF2B5EF4-FFF2-40B4-BE49-F238E27FC236}">
                <a16:creationId xmlns:a16="http://schemas.microsoft.com/office/drawing/2014/main" id="{6EEB9F5A-52FC-43D8-A40B-AD391A19D393}"/>
              </a:ext>
            </a:extLst>
          </p:cNvPr>
          <p:cNvSpPr txBox="1"/>
          <p:nvPr/>
        </p:nvSpPr>
        <p:spPr>
          <a:xfrm>
            <a:off x="-5" y="2847567"/>
            <a:ext cx="4051885" cy="581300"/>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r>
              <a:rPr lang="en-GB" sz="1200" dirty="0"/>
              <a:t>Scene opens on The Butcher farming, it’s a beautiful calm day, the sun is shining and birdsongs fill the sky.</a:t>
            </a:r>
          </a:p>
        </p:txBody>
      </p:sp>
      <p:sp>
        <p:nvSpPr>
          <p:cNvPr id="18" name="TextBox 17">
            <a:extLst>
              <a:ext uri="{FF2B5EF4-FFF2-40B4-BE49-F238E27FC236}">
                <a16:creationId xmlns:a16="http://schemas.microsoft.com/office/drawing/2014/main" id="{4CA2AB56-4E0D-400A-A073-A38D2F5D7449}"/>
              </a:ext>
            </a:extLst>
          </p:cNvPr>
          <p:cNvSpPr txBox="1"/>
          <p:nvPr/>
        </p:nvSpPr>
        <p:spPr>
          <a:xfrm>
            <a:off x="4051880" y="2847549"/>
            <a:ext cx="4051885" cy="581300"/>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r>
              <a:rPr lang="en-GB" sz="1050" dirty="0"/>
              <a:t>A well dressed man approaches on a horse. The man is obviously a envoy of a wealthy man due to the high quality of his clothes and saddle. The Butcher looks up at the man before going back to farming.</a:t>
            </a:r>
          </a:p>
        </p:txBody>
      </p:sp>
      <p:sp>
        <p:nvSpPr>
          <p:cNvPr id="19" name="TextBox 18">
            <a:extLst>
              <a:ext uri="{FF2B5EF4-FFF2-40B4-BE49-F238E27FC236}">
                <a16:creationId xmlns:a16="http://schemas.microsoft.com/office/drawing/2014/main" id="{35A1681E-D61C-424A-96C6-057559C46249}"/>
              </a:ext>
            </a:extLst>
          </p:cNvPr>
          <p:cNvSpPr txBox="1"/>
          <p:nvPr/>
        </p:nvSpPr>
        <p:spPr>
          <a:xfrm>
            <a:off x="8103734" y="2847509"/>
            <a:ext cx="4051884" cy="581451"/>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r>
              <a:rPr lang="en-GB" sz="1100" dirty="0"/>
              <a:t>The man inquires whether The Butcher is the man known as ‘The Butcher Of Black Peak’. The Butcher ignores the man and continues to farm.</a:t>
            </a:r>
          </a:p>
        </p:txBody>
      </p:sp>
      <p:sp>
        <p:nvSpPr>
          <p:cNvPr id="20" name="TextBox 19">
            <a:extLst>
              <a:ext uri="{FF2B5EF4-FFF2-40B4-BE49-F238E27FC236}">
                <a16:creationId xmlns:a16="http://schemas.microsoft.com/office/drawing/2014/main" id="{47C13AB2-46DC-4914-9565-66A2C0384415}"/>
              </a:ext>
            </a:extLst>
          </p:cNvPr>
          <p:cNvSpPr txBox="1"/>
          <p:nvPr/>
        </p:nvSpPr>
        <p:spPr>
          <a:xfrm>
            <a:off x="-3" y="6276567"/>
            <a:ext cx="4051885" cy="581433"/>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r>
              <a:rPr lang="en-GB" sz="1100" dirty="0"/>
              <a:t>The man declares himself as an envoy of a local Lord that wishes to hire ‘The Butcher Of Black Peak’. The Butcher informs the envoy that the man he seeks is dead.</a:t>
            </a:r>
          </a:p>
        </p:txBody>
      </p:sp>
      <p:sp>
        <p:nvSpPr>
          <p:cNvPr id="21" name="TextBox 20">
            <a:extLst>
              <a:ext uri="{FF2B5EF4-FFF2-40B4-BE49-F238E27FC236}">
                <a16:creationId xmlns:a16="http://schemas.microsoft.com/office/drawing/2014/main" id="{BA9BA62E-1387-453D-8028-8451B6BD46FB}"/>
              </a:ext>
            </a:extLst>
          </p:cNvPr>
          <p:cNvSpPr txBox="1"/>
          <p:nvPr/>
        </p:nvSpPr>
        <p:spPr>
          <a:xfrm>
            <a:off x="4051882" y="6276549"/>
            <a:ext cx="4051885" cy="581451"/>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r>
              <a:rPr lang="en-GB" sz="1100" dirty="0"/>
              <a:t>The envoy makes it clear that the Lord demands and audience with the Butcher. The envoy informs The Butcher that is would be in his best interest to come with him.</a:t>
            </a:r>
          </a:p>
        </p:txBody>
      </p:sp>
      <p:sp>
        <p:nvSpPr>
          <p:cNvPr id="22" name="TextBox 21">
            <a:extLst>
              <a:ext uri="{FF2B5EF4-FFF2-40B4-BE49-F238E27FC236}">
                <a16:creationId xmlns:a16="http://schemas.microsoft.com/office/drawing/2014/main" id="{1A30A7D1-0F66-45CE-913C-C93662423527}"/>
              </a:ext>
            </a:extLst>
          </p:cNvPr>
          <p:cNvSpPr txBox="1"/>
          <p:nvPr/>
        </p:nvSpPr>
        <p:spPr>
          <a:xfrm>
            <a:off x="8103767" y="6276549"/>
            <a:ext cx="4051884" cy="581451"/>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r>
              <a:rPr lang="en-GB" sz="1200" dirty="0"/>
              <a:t>The Butcher states that the Butcher is dead and it'd be best for everyone if he stayed that way. The Envoy leaves.</a:t>
            </a:r>
          </a:p>
        </p:txBody>
      </p:sp>
      <p:cxnSp>
        <p:nvCxnSpPr>
          <p:cNvPr id="32" name="Straight Connector 31">
            <a:extLst>
              <a:ext uri="{FF2B5EF4-FFF2-40B4-BE49-F238E27FC236}">
                <a16:creationId xmlns:a16="http://schemas.microsoft.com/office/drawing/2014/main" id="{2C9444A5-3742-4114-897A-5CA62983A20D}"/>
              </a:ext>
            </a:extLst>
          </p:cNvPr>
          <p:cNvCxnSpPr>
            <a:cxnSpLocks/>
          </p:cNvCxnSpPr>
          <p:nvPr/>
        </p:nvCxnSpPr>
        <p:spPr>
          <a:xfrm>
            <a:off x="4051874" y="-18"/>
            <a:ext cx="0" cy="6858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2D19290-5E70-402D-94DD-2DC0CB37AB09}"/>
              </a:ext>
            </a:extLst>
          </p:cNvPr>
          <p:cNvCxnSpPr>
            <a:cxnSpLocks/>
          </p:cNvCxnSpPr>
          <p:nvPr/>
        </p:nvCxnSpPr>
        <p:spPr>
          <a:xfrm>
            <a:off x="8103700" y="0"/>
            <a:ext cx="0" cy="6858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8301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6619EC5-CF89-4E99-968D-F07CFAD35121}"/>
              </a:ext>
            </a:extLst>
          </p:cNvPr>
          <p:cNvSpPr txBox="1"/>
          <p:nvPr/>
        </p:nvSpPr>
        <p:spPr>
          <a:xfrm>
            <a:off x="-3" y="6276567"/>
            <a:ext cx="4051885" cy="581433"/>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r>
              <a:rPr lang="en-GB" sz="1100" dirty="0"/>
              <a:t>The Butcher is awoken in the night by the sounds of soldiers in armour and hushed voices. The Butcher grabs the sword. Player takes control.</a:t>
            </a:r>
          </a:p>
        </p:txBody>
      </p:sp>
      <p:sp>
        <p:nvSpPr>
          <p:cNvPr id="10" name="TextBox 9">
            <a:extLst>
              <a:ext uri="{FF2B5EF4-FFF2-40B4-BE49-F238E27FC236}">
                <a16:creationId xmlns:a16="http://schemas.microsoft.com/office/drawing/2014/main" id="{70714ECE-60F9-4579-B578-6CDB9BAFE14E}"/>
              </a:ext>
            </a:extLst>
          </p:cNvPr>
          <p:cNvSpPr txBox="1"/>
          <p:nvPr/>
        </p:nvSpPr>
        <p:spPr>
          <a:xfrm>
            <a:off x="4051882" y="6276549"/>
            <a:ext cx="4051885" cy="581451"/>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r>
              <a:rPr lang="en-GB" sz="1100" dirty="0"/>
              <a:t>The Butcher encounters 4 basic soldiers. This will be used to introduce the basic combat controls to the player.</a:t>
            </a:r>
          </a:p>
        </p:txBody>
      </p:sp>
      <p:sp>
        <p:nvSpPr>
          <p:cNvPr id="11" name="TextBox 10">
            <a:extLst>
              <a:ext uri="{FF2B5EF4-FFF2-40B4-BE49-F238E27FC236}">
                <a16:creationId xmlns:a16="http://schemas.microsoft.com/office/drawing/2014/main" id="{730D2169-D631-4EC9-8F6E-979351C7C081}"/>
              </a:ext>
            </a:extLst>
          </p:cNvPr>
          <p:cNvSpPr txBox="1"/>
          <p:nvPr/>
        </p:nvSpPr>
        <p:spPr>
          <a:xfrm>
            <a:off x="8103767" y="6276549"/>
            <a:ext cx="4051884" cy="581451"/>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r>
              <a:rPr lang="en-GB" sz="1400" dirty="0"/>
              <a:t>The player kills the 4 enemies.</a:t>
            </a:r>
          </a:p>
        </p:txBody>
      </p:sp>
      <p:sp>
        <p:nvSpPr>
          <p:cNvPr id="15" name="TextBox 14">
            <a:extLst>
              <a:ext uri="{FF2B5EF4-FFF2-40B4-BE49-F238E27FC236}">
                <a16:creationId xmlns:a16="http://schemas.microsoft.com/office/drawing/2014/main" id="{9CB0B986-6A7E-44C8-B2F5-9FF385DC9C37}"/>
              </a:ext>
            </a:extLst>
          </p:cNvPr>
          <p:cNvSpPr txBox="1"/>
          <p:nvPr/>
        </p:nvSpPr>
        <p:spPr>
          <a:xfrm>
            <a:off x="-5" y="2847567"/>
            <a:ext cx="4051885" cy="581300"/>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r>
              <a:rPr lang="en-GB" sz="1400" dirty="0"/>
              <a:t>Player takes control, directed into house the sun lowers and paints the sky red as night falls.</a:t>
            </a:r>
          </a:p>
        </p:txBody>
      </p:sp>
      <p:sp>
        <p:nvSpPr>
          <p:cNvPr id="16" name="TextBox 15">
            <a:extLst>
              <a:ext uri="{FF2B5EF4-FFF2-40B4-BE49-F238E27FC236}">
                <a16:creationId xmlns:a16="http://schemas.microsoft.com/office/drawing/2014/main" id="{5C38DFF3-A5FF-451B-AFF0-649416B50FA9}"/>
              </a:ext>
            </a:extLst>
          </p:cNvPr>
          <p:cNvSpPr txBox="1"/>
          <p:nvPr/>
        </p:nvSpPr>
        <p:spPr>
          <a:xfrm>
            <a:off x="4051880" y="2847549"/>
            <a:ext cx="4051885" cy="581300"/>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r>
              <a:rPr lang="en-GB" sz="1200" dirty="0"/>
              <a:t>The house is a basic farmhouse with simple furniture. Its warm and cosy. The only item of notice is a simple but immaculate sword. </a:t>
            </a:r>
          </a:p>
        </p:txBody>
      </p:sp>
      <p:sp>
        <p:nvSpPr>
          <p:cNvPr id="17" name="TextBox 16">
            <a:extLst>
              <a:ext uri="{FF2B5EF4-FFF2-40B4-BE49-F238E27FC236}">
                <a16:creationId xmlns:a16="http://schemas.microsoft.com/office/drawing/2014/main" id="{AEAF5F75-3088-4FCF-A0DE-52E4556F093B}"/>
              </a:ext>
            </a:extLst>
          </p:cNvPr>
          <p:cNvSpPr txBox="1"/>
          <p:nvPr/>
        </p:nvSpPr>
        <p:spPr>
          <a:xfrm>
            <a:off x="8103734" y="2847509"/>
            <a:ext cx="4051884" cy="581451"/>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r>
              <a:rPr lang="en-GB" sz="1100" dirty="0"/>
              <a:t>The Butcher goes to bed. Screen darkens as The Butcher goes to sleep.</a:t>
            </a:r>
          </a:p>
        </p:txBody>
      </p:sp>
      <p:pic>
        <p:nvPicPr>
          <p:cNvPr id="19" name="Picture 18">
            <a:extLst>
              <a:ext uri="{FF2B5EF4-FFF2-40B4-BE49-F238E27FC236}">
                <a16:creationId xmlns:a16="http://schemas.microsoft.com/office/drawing/2014/main" id="{7F542A59-C4A6-44BA-9655-E3B04B5162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
            <a:ext cx="4051880" cy="2847572"/>
          </a:xfrm>
          <a:prstGeom prst="rect">
            <a:avLst/>
          </a:prstGeom>
        </p:spPr>
      </p:pic>
      <p:pic>
        <p:nvPicPr>
          <p:cNvPr id="21" name="Picture 20">
            <a:extLst>
              <a:ext uri="{FF2B5EF4-FFF2-40B4-BE49-F238E27FC236}">
                <a16:creationId xmlns:a16="http://schemas.microsoft.com/office/drawing/2014/main" id="{C2207063-C508-44ED-BB4F-C87C14B93B9C}"/>
              </a:ext>
            </a:extLst>
          </p:cNvPr>
          <p:cNvPicPr>
            <a:picLocks noChangeAspect="1"/>
          </p:cNvPicPr>
          <p:nvPr/>
        </p:nvPicPr>
        <p:blipFill rotWithShape="1">
          <a:blip r:embed="rId3">
            <a:extLst>
              <a:ext uri="{28A0092B-C50C-407E-A947-70E740481C1C}">
                <a14:useLocalDpi xmlns:a14="http://schemas.microsoft.com/office/drawing/2010/main" val="0"/>
              </a:ext>
            </a:extLst>
          </a:blip>
          <a:srcRect t="12341"/>
          <a:stretch/>
        </p:blipFill>
        <p:spPr>
          <a:xfrm>
            <a:off x="4051880" y="0"/>
            <a:ext cx="3937575" cy="2847572"/>
          </a:xfrm>
          <a:prstGeom prst="rect">
            <a:avLst/>
          </a:prstGeom>
        </p:spPr>
      </p:pic>
      <p:pic>
        <p:nvPicPr>
          <p:cNvPr id="23" name="Picture 22">
            <a:extLst>
              <a:ext uri="{FF2B5EF4-FFF2-40B4-BE49-F238E27FC236}">
                <a16:creationId xmlns:a16="http://schemas.microsoft.com/office/drawing/2014/main" id="{E34C70BD-4BB2-4BB7-968A-1A9DEE812E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3702" y="0"/>
            <a:ext cx="4051886" cy="2847438"/>
          </a:xfrm>
          <a:prstGeom prst="rect">
            <a:avLst/>
          </a:prstGeom>
        </p:spPr>
      </p:pic>
      <p:cxnSp>
        <p:nvCxnSpPr>
          <p:cNvPr id="24" name="Straight Connector 23">
            <a:extLst>
              <a:ext uri="{FF2B5EF4-FFF2-40B4-BE49-F238E27FC236}">
                <a16:creationId xmlns:a16="http://schemas.microsoft.com/office/drawing/2014/main" id="{33B7F451-CC59-4B16-8487-36A72344DD73}"/>
              </a:ext>
            </a:extLst>
          </p:cNvPr>
          <p:cNvCxnSpPr>
            <a:cxnSpLocks/>
          </p:cNvCxnSpPr>
          <p:nvPr/>
        </p:nvCxnSpPr>
        <p:spPr>
          <a:xfrm>
            <a:off x="4051874" y="-18"/>
            <a:ext cx="0" cy="6858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D259100-1E94-4934-8BDD-16C2601E5A31}"/>
              </a:ext>
            </a:extLst>
          </p:cNvPr>
          <p:cNvCxnSpPr>
            <a:cxnSpLocks/>
          </p:cNvCxnSpPr>
          <p:nvPr/>
        </p:nvCxnSpPr>
        <p:spPr>
          <a:xfrm>
            <a:off x="8103702" y="0"/>
            <a:ext cx="0" cy="6858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3D74DE27-E336-4004-A705-2F65FD3A07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 y="3556000"/>
            <a:ext cx="4051876" cy="2720398"/>
          </a:xfrm>
          <a:prstGeom prst="rect">
            <a:avLst/>
          </a:prstGeom>
        </p:spPr>
      </p:pic>
      <p:pic>
        <p:nvPicPr>
          <p:cNvPr id="29" name="Picture 28">
            <a:extLst>
              <a:ext uri="{FF2B5EF4-FFF2-40B4-BE49-F238E27FC236}">
                <a16:creationId xmlns:a16="http://schemas.microsoft.com/office/drawing/2014/main" id="{0DDF82BB-213E-4BC5-99FE-58DD8206C4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88300" y="3546763"/>
            <a:ext cx="4015328" cy="2729635"/>
          </a:xfrm>
          <a:prstGeom prst="rect">
            <a:avLst/>
          </a:prstGeom>
        </p:spPr>
      </p:pic>
      <p:pic>
        <p:nvPicPr>
          <p:cNvPr id="31" name="Picture 30">
            <a:extLst>
              <a:ext uri="{FF2B5EF4-FFF2-40B4-BE49-F238E27FC236}">
                <a16:creationId xmlns:a16="http://schemas.microsoft.com/office/drawing/2014/main" id="{7AC2EDCE-1044-497C-80F7-AC310D82DD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40045" y="3472864"/>
            <a:ext cx="4015400" cy="2759726"/>
          </a:xfrm>
          <a:prstGeom prst="rect">
            <a:avLst/>
          </a:prstGeom>
        </p:spPr>
      </p:pic>
    </p:spTree>
    <p:extLst>
      <p:ext uri="{BB962C8B-B14F-4D97-AF65-F5344CB8AC3E}">
        <p14:creationId xmlns:p14="http://schemas.microsoft.com/office/powerpoint/2010/main" val="2845868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51C5721-B924-428F-9B55-13FC2B043D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1753" y="46807"/>
            <a:ext cx="3673211" cy="3382042"/>
          </a:xfrm>
          <a:prstGeom prst="rect">
            <a:avLst/>
          </a:prstGeom>
        </p:spPr>
      </p:pic>
      <p:sp>
        <p:nvSpPr>
          <p:cNvPr id="9" name="TextBox 8">
            <a:extLst>
              <a:ext uri="{FF2B5EF4-FFF2-40B4-BE49-F238E27FC236}">
                <a16:creationId xmlns:a16="http://schemas.microsoft.com/office/drawing/2014/main" id="{96619EC5-CF89-4E99-968D-F07CFAD35121}"/>
              </a:ext>
            </a:extLst>
          </p:cNvPr>
          <p:cNvSpPr txBox="1"/>
          <p:nvPr/>
        </p:nvSpPr>
        <p:spPr>
          <a:xfrm>
            <a:off x="-3" y="6276567"/>
            <a:ext cx="4051885" cy="581433"/>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r>
              <a:rPr lang="en-GB" sz="1050" dirty="0"/>
              <a:t>The camera pans back to The Butchers farm as it is engulfed in flames. The flames bathe the area in a warm orange glow. The figure talks about how the world used to fear the “Butcher of Black Peak”.</a:t>
            </a:r>
          </a:p>
        </p:txBody>
      </p:sp>
      <p:sp>
        <p:nvSpPr>
          <p:cNvPr id="10" name="TextBox 9">
            <a:extLst>
              <a:ext uri="{FF2B5EF4-FFF2-40B4-BE49-F238E27FC236}">
                <a16:creationId xmlns:a16="http://schemas.microsoft.com/office/drawing/2014/main" id="{70714ECE-60F9-4579-B578-6CDB9BAFE14E}"/>
              </a:ext>
            </a:extLst>
          </p:cNvPr>
          <p:cNvSpPr txBox="1"/>
          <p:nvPr/>
        </p:nvSpPr>
        <p:spPr>
          <a:xfrm>
            <a:off x="4051882" y="6276549"/>
            <a:ext cx="4051885" cy="581451"/>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r>
              <a:rPr lang="en-GB" sz="1100" dirty="0"/>
              <a:t>The figure stabs The Butcher in the back before walking off screen.</a:t>
            </a:r>
          </a:p>
        </p:txBody>
      </p:sp>
      <p:sp>
        <p:nvSpPr>
          <p:cNvPr id="11" name="TextBox 10">
            <a:extLst>
              <a:ext uri="{FF2B5EF4-FFF2-40B4-BE49-F238E27FC236}">
                <a16:creationId xmlns:a16="http://schemas.microsoft.com/office/drawing/2014/main" id="{730D2169-D631-4EC9-8F6E-979351C7C081}"/>
              </a:ext>
            </a:extLst>
          </p:cNvPr>
          <p:cNvSpPr txBox="1"/>
          <p:nvPr/>
        </p:nvSpPr>
        <p:spPr>
          <a:xfrm>
            <a:off x="8103767" y="6276549"/>
            <a:ext cx="4051884" cy="581451"/>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r>
              <a:rPr lang="en-GB" sz="1400" dirty="0"/>
              <a:t>The Camera pans to the house keeping The Butcher on screen before fading to black. </a:t>
            </a:r>
          </a:p>
        </p:txBody>
      </p:sp>
      <p:sp>
        <p:nvSpPr>
          <p:cNvPr id="15" name="TextBox 14">
            <a:extLst>
              <a:ext uri="{FF2B5EF4-FFF2-40B4-BE49-F238E27FC236}">
                <a16:creationId xmlns:a16="http://schemas.microsoft.com/office/drawing/2014/main" id="{9CB0B986-6A7E-44C8-B2F5-9FF385DC9C37}"/>
              </a:ext>
            </a:extLst>
          </p:cNvPr>
          <p:cNvSpPr txBox="1"/>
          <p:nvPr/>
        </p:nvSpPr>
        <p:spPr>
          <a:xfrm>
            <a:off x="-5" y="2847567"/>
            <a:ext cx="4051885" cy="581300"/>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r>
              <a:rPr lang="en-GB" sz="1400" dirty="0"/>
              <a:t>A single large ornately decorated figure walks towards The Butcher.</a:t>
            </a:r>
          </a:p>
        </p:txBody>
      </p:sp>
      <p:sp>
        <p:nvSpPr>
          <p:cNvPr id="16" name="TextBox 15">
            <a:extLst>
              <a:ext uri="{FF2B5EF4-FFF2-40B4-BE49-F238E27FC236}">
                <a16:creationId xmlns:a16="http://schemas.microsoft.com/office/drawing/2014/main" id="{5C38DFF3-A5FF-451B-AFF0-649416B50FA9}"/>
              </a:ext>
            </a:extLst>
          </p:cNvPr>
          <p:cNvSpPr txBox="1"/>
          <p:nvPr/>
        </p:nvSpPr>
        <p:spPr>
          <a:xfrm>
            <a:off x="4051880" y="2847549"/>
            <a:ext cx="4051885" cy="581300"/>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r>
              <a:rPr lang="en-GB" sz="1050" dirty="0"/>
              <a:t>The large figure demands that the hero comes to see the Lord. The Butcher refuses and the player is prompted to attack the figure</a:t>
            </a:r>
          </a:p>
        </p:txBody>
      </p:sp>
      <p:sp>
        <p:nvSpPr>
          <p:cNvPr id="17" name="TextBox 16">
            <a:extLst>
              <a:ext uri="{FF2B5EF4-FFF2-40B4-BE49-F238E27FC236}">
                <a16:creationId xmlns:a16="http://schemas.microsoft.com/office/drawing/2014/main" id="{AEAF5F75-3088-4FCF-A0DE-52E4556F093B}"/>
              </a:ext>
            </a:extLst>
          </p:cNvPr>
          <p:cNvSpPr txBox="1"/>
          <p:nvPr/>
        </p:nvSpPr>
        <p:spPr>
          <a:xfrm>
            <a:off x="8103734" y="2847509"/>
            <a:ext cx="4051884" cy="581451"/>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r>
              <a:rPr lang="en-GB" sz="1100" dirty="0"/>
              <a:t>The player is incapable to defeat this opponent. The Butcher is constantly beaten back until eventually the figure strikes him to the ground (Player looses all his lives).</a:t>
            </a:r>
          </a:p>
        </p:txBody>
      </p:sp>
      <p:cxnSp>
        <p:nvCxnSpPr>
          <p:cNvPr id="8" name="Straight Connector 7">
            <a:extLst>
              <a:ext uri="{FF2B5EF4-FFF2-40B4-BE49-F238E27FC236}">
                <a16:creationId xmlns:a16="http://schemas.microsoft.com/office/drawing/2014/main" id="{9398E96E-E312-41D4-A533-5FF6FBC82610}"/>
              </a:ext>
            </a:extLst>
          </p:cNvPr>
          <p:cNvCxnSpPr>
            <a:cxnSpLocks/>
          </p:cNvCxnSpPr>
          <p:nvPr/>
        </p:nvCxnSpPr>
        <p:spPr>
          <a:xfrm>
            <a:off x="4051874" y="-18"/>
            <a:ext cx="0" cy="6858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9EEBCAF-EAD6-4807-B440-2CDEAAE48AB9}"/>
              </a:ext>
            </a:extLst>
          </p:cNvPr>
          <p:cNvCxnSpPr>
            <a:cxnSpLocks/>
          </p:cNvCxnSpPr>
          <p:nvPr/>
        </p:nvCxnSpPr>
        <p:spPr>
          <a:xfrm>
            <a:off x="8103734" y="0"/>
            <a:ext cx="0" cy="6858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DEE223A7-2DE4-4DF2-A0E0-686F46F30E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3"/>
            <a:ext cx="4051842" cy="2847571"/>
          </a:xfrm>
          <a:prstGeom prst="rect">
            <a:avLst/>
          </a:prstGeom>
        </p:spPr>
      </p:pic>
      <p:pic>
        <p:nvPicPr>
          <p:cNvPr id="5" name="Picture 4">
            <a:extLst>
              <a:ext uri="{FF2B5EF4-FFF2-40B4-BE49-F238E27FC236}">
                <a16:creationId xmlns:a16="http://schemas.microsoft.com/office/drawing/2014/main" id="{152C4FA5-0A40-4C8A-B790-C4844E2E11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8268" y="18174"/>
            <a:ext cx="4015426" cy="2829223"/>
          </a:xfrm>
          <a:prstGeom prst="rect">
            <a:avLst/>
          </a:prstGeom>
        </p:spPr>
      </p:pic>
      <p:pic>
        <p:nvPicPr>
          <p:cNvPr id="14" name="Picture 13">
            <a:extLst>
              <a:ext uri="{FF2B5EF4-FFF2-40B4-BE49-F238E27FC236}">
                <a16:creationId xmlns:a16="http://schemas.microsoft.com/office/drawing/2014/main" id="{EBD5E6CD-1F55-42D9-93C9-CF8D9AB873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12" y="3532987"/>
            <a:ext cx="3985046" cy="2639442"/>
          </a:xfrm>
          <a:prstGeom prst="rect">
            <a:avLst/>
          </a:prstGeom>
        </p:spPr>
      </p:pic>
      <p:pic>
        <p:nvPicPr>
          <p:cNvPr id="19" name="Picture 18">
            <a:extLst>
              <a:ext uri="{FF2B5EF4-FFF2-40B4-BE49-F238E27FC236}">
                <a16:creationId xmlns:a16="http://schemas.microsoft.com/office/drawing/2014/main" id="{15102593-23E3-42BD-BA6F-188A6550EA3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53411" y="3532987"/>
            <a:ext cx="3916896" cy="2600688"/>
          </a:xfrm>
          <a:prstGeom prst="rect">
            <a:avLst/>
          </a:prstGeom>
        </p:spPr>
      </p:pic>
      <p:pic>
        <p:nvPicPr>
          <p:cNvPr id="21" name="Picture 20">
            <a:extLst>
              <a:ext uri="{FF2B5EF4-FFF2-40B4-BE49-F238E27FC236}">
                <a16:creationId xmlns:a16="http://schemas.microsoft.com/office/drawing/2014/main" id="{B14A9E15-4AC1-4C6F-8A7B-3B0687F8047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37162" y="3447038"/>
            <a:ext cx="3897790" cy="2829320"/>
          </a:xfrm>
          <a:prstGeom prst="rect">
            <a:avLst/>
          </a:prstGeom>
        </p:spPr>
      </p:pic>
    </p:spTree>
    <p:extLst>
      <p:ext uri="{BB962C8B-B14F-4D97-AF65-F5344CB8AC3E}">
        <p14:creationId xmlns:p14="http://schemas.microsoft.com/office/powerpoint/2010/main" val="3481542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6619EC5-CF89-4E99-968D-F07CFAD35121}"/>
              </a:ext>
            </a:extLst>
          </p:cNvPr>
          <p:cNvSpPr txBox="1"/>
          <p:nvPr/>
        </p:nvSpPr>
        <p:spPr>
          <a:xfrm>
            <a:off x="-3" y="6276567"/>
            <a:ext cx="4051885" cy="581433"/>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r>
              <a:rPr lang="en-GB" sz="1100" dirty="0"/>
              <a:t>The Butcher stands before collecting a shovel and begins to dig beneath the dead tree.</a:t>
            </a:r>
          </a:p>
        </p:txBody>
      </p:sp>
      <p:sp>
        <p:nvSpPr>
          <p:cNvPr id="10" name="TextBox 9">
            <a:extLst>
              <a:ext uri="{FF2B5EF4-FFF2-40B4-BE49-F238E27FC236}">
                <a16:creationId xmlns:a16="http://schemas.microsoft.com/office/drawing/2014/main" id="{70714ECE-60F9-4579-B578-6CDB9BAFE14E}"/>
              </a:ext>
            </a:extLst>
          </p:cNvPr>
          <p:cNvSpPr txBox="1"/>
          <p:nvPr/>
        </p:nvSpPr>
        <p:spPr>
          <a:xfrm>
            <a:off x="4051882" y="6276549"/>
            <a:ext cx="4051885" cy="581451"/>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r>
              <a:rPr lang="en-GB" sz="1100" dirty="0"/>
              <a:t>The Butcher removes a large plain wooden chest before smashing the lock with the spade.</a:t>
            </a:r>
          </a:p>
        </p:txBody>
      </p:sp>
      <p:sp>
        <p:nvSpPr>
          <p:cNvPr id="11" name="TextBox 10">
            <a:extLst>
              <a:ext uri="{FF2B5EF4-FFF2-40B4-BE49-F238E27FC236}">
                <a16:creationId xmlns:a16="http://schemas.microsoft.com/office/drawing/2014/main" id="{730D2169-D631-4EC9-8F6E-979351C7C081}"/>
              </a:ext>
            </a:extLst>
          </p:cNvPr>
          <p:cNvSpPr txBox="1"/>
          <p:nvPr/>
        </p:nvSpPr>
        <p:spPr>
          <a:xfrm>
            <a:off x="8103767" y="6276549"/>
            <a:ext cx="4051884" cy="581451"/>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r>
              <a:rPr lang="en-GB" sz="1100" dirty="0"/>
              <a:t>(Camera cuts to FPS) The Butcher pulls out a set of armour. Level ends with the Butcher now wearing the armour and walking off screen</a:t>
            </a:r>
          </a:p>
        </p:txBody>
      </p:sp>
      <p:sp>
        <p:nvSpPr>
          <p:cNvPr id="15" name="TextBox 14">
            <a:extLst>
              <a:ext uri="{FF2B5EF4-FFF2-40B4-BE49-F238E27FC236}">
                <a16:creationId xmlns:a16="http://schemas.microsoft.com/office/drawing/2014/main" id="{9CB0B986-6A7E-44C8-B2F5-9FF385DC9C37}"/>
              </a:ext>
            </a:extLst>
          </p:cNvPr>
          <p:cNvSpPr txBox="1"/>
          <p:nvPr/>
        </p:nvSpPr>
        <p:spPr>
          <a:xfrm>
            <a:off x="-5" y="2847567"/>
            <a:ext cx="4051885" cy="581300"/>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r>
              <a:rPr lang="en-GB" sz="1400" dirty="0"/>
              <a:t>The scene fades in from back to show a womanly figure standing over The Butcher.</a:t>
            </a:r>
          </a:p>
        </p:txBody>
      </p:sp>
      <p:sp>
        <p:nvSpPr>
          <p:cNvPr id="16" name="TextBox 15">
            <a:extLst>
              <a:ext uri="{FF2B5EF4-FFF2-40B4-BE49-F238E27FC236}">
                <a16:creationId xmlns:a16="http://schemas.microsoft.com/office/drawing/2014/main" id="{5C38DFF3-A5FF-451B-AFF0-649416B50FA9}"/>
              </a:ext>
            </a:extLst>
          </p:cNvPr>
          <p:cNvSpPr txBox="1"/>
          <p:nvPr/>
        </p:nvSpPr>
        <p:spPr>
          <a:xfrm>
            <a:off x="4051880" y="2847549"/>
            <a:ext cx="4051885" cy="581300"/>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r>
              <a:rPr lang="en-GB" sz="1050" dirty="0"/>
              <a:t>The woman speaks to The Butcher. She seems happy to see him again before fading away like dust.</a:t>
            </a:r>
          </a:p>
        </p:txBody>
      </p:sp>
      <p:sp>
        <p:nvSpPr>
          <p:cNvPr id="17" name="TextBox 16">
            <a:extLst>
              <a:ext uri="{FF2B5EF4-FFF2-40B4-BE49-F238E27FC236}">
                <a16:creationId xmlns:a16="http://schemas.microsoft.com/office/drawing/2014/main" id="{AEAF5F75-3088-4FCF-A0DE-52E4556F093B}"/>
              </a:ext>
            </a:extLst>
          </p:cNvPr>
          <p:cNvSpPr txBox="1"/>
          <p:nvPr/>
        </p:nvSpPr>
        <p:spPr>
          <a:xfrm>
            <a:off x="8103734" y="2847509"/>
            <a:ext cx="4051884" cy="581451"/>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r>
              <a:rPr lang="en-GB" sz="1100" dirty="0"/>
              <a:t>The Butcher awakes at dawn to see his black smouldering home. Its raining and all that can be heard is the crackling of burning wood and hisses as rain drops evaporate on the still hot embers. </a:t>
            </a:r>
          </a:p>
        </p:txBody>
      </p:sp>
      <p:cxnSp>
        <p:nvCxnSpPr>
          <p:cNvPr id="8" name="Straight Connector 7">
            <a:extLst>
              <a:ext uri="{FF2B5EF4-FFF2-40B4-BE49-F238E27FC236}">
                <a16:creationId xmlns:a16="http://schemas.microsoft.com/office/drawing/2014/main" id="{9398E96E-E312-41D4-A533-5FF6FBC82610}"/>
              </a:ext>
            </a:extLst>
          </p:cNvPr>
          <p:cNvCxnSpPr>
            <a:cxnSpLocks/>
          </p:cNvCxnSpPr>
          <p:nvPr/>
        </p:nvCxnSpPr>
        <p:spPr>
          <a:xfrm>
            <a:off x="4051874" y="-18"/>
            <a:ext cx="0" cy="6858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9EEBCAF-EAD6-4807-B440-2CDEAAE48AB9}"/>
              </a:ext>
            </a:extLst>
          </p:cNvPr>
          <p:cNvCxnSpPr>
            <a:cxnSpLocks/>
          </p:cNvCxnSpPr>
          <p:nvPr/>
        </p:nvCxnSpPr>
        <p:spPr>
          <a:xfrm>
            <a:off x="8103734" y="0"/>
            <a:ext cx="0" cy="6858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6E5FB2F-5CF8-46BE-8C61-FDEBB618C7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4037209" cy="2761673"/>
          </a:xfrm>
          <a:prstGeom prst="rect">
            <a:avLst/>
          </a:prstGeom>
        </p:spPr>
      </p:pic>
      <p:pic>
        <p:nvPicPr>
          <p:cNvPr id="13" name="Picture 12">
            <a:extLst>
              <a:ext uri="{FF2B5EF4-FFF2-40B4-BE49-F238E27FC236}">
                <a16:creationId xmlns:a16="http://schemas.microsoft.com/office/drawing/2014/main" id="{5372A8CC-E68C-453F-AC89-4FCD0EE9B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8267" y="85856"/>
            <a:ext cx="4008159" cy="2761673"/>
          </a:xfrm>
          <a:prstGeom prst="rect">
            <a:avLst/>
          </a:prstGeom>
        </p:spPr>
      </p:pic>
      <p:pic>
        <p:nvPicPr>
          <p:cNvPr id="5" name="Picture 4">
            <a:extLst>
              <a:ext uri="{FF2B5EF4-FFF2-40B4-BE49-F238E27FC236}">
                <a16:creationId xmlns:a16="http://schemas.microsoft.com/office/drawing/2014/main" id="{9F177588-585D-4BA1-B887-7E695CD306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1042" y="-208"/>
            <a:ext cx="4037201" cy="2761674"/>
          </a:xfrm>
          <a:prstGeom prst="rect">
            <a:avLst/>
          </a:prstGeom>
        </p:spPr>
      </p:pic>
      <p:pic>
        <p:nvPicPr>
          <p:cNvPr id="7" name="Picture 6">
            <a:extLst>
              <a:ext uri="{FF2B5EF4-FFF2-40B4-BE49-F238E27FC236}">
                <a16:creationId xmlns:a16="http://schemas.microsoft.com/office/drawing/2014/main" id="{DC6A0721-4EE4-49BD-A7EB-3436E1870D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3514762"/>
            <a:ext cx="4015480" cy="2761690"/>
          </a:xfrm>
          <a:prstGeom prst="rect">
            <a:avLst/>
          </a:prstGeom>
        </p:spPr>
      </p:pic>
      <p:pic>
        <p:nvPicPr>
          <p:cNvPr id="18" name="Picture 17">
            <a:extLst>
              <a:ext uri="{FF2B5EF4-FFF2-40B4-BE49-F238E27FC236}">
                <a16:creationId xmlns:a16="http://schemas.microsoft.com/office/drawing/2014/main" id="{E8E0CF95-7372-4A3C-B713-3E1D9DF41A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8267" y="3514762"/>
            <a:ext cx="4008159" cy="2657846"/>
          </a:xfrm>
          <a:prstGeom prst="rect">
            <a:avLst/>
          </a:prstGeom>
        </p:spPr>
      </p:pic>
      <p:pic>
        <p:nvPicPr>
          <p:cNvPr id="20" name="Picture 19">
            <a:extLst>
              <a:ext uri="{FF2B5EF4-FFF2-40B4-BE49-F238E27FC236}">
                <a16:creationId xmlns:a16="http://schemas.microsoft.com/office/drawing/2014/main" id="{61E95E5F-352D-4704-AAE8-6499C36401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32818" y="3514762"/>
            <a:ext cx="3819031" cy="2761690"/>
          </a:xfrm>
          <a:prstGeom prst="rect">
            <a:avLst/>
          </a:prstGeom>
        </p:spPr>
      </p:pic>
    </p:spTree>
    <p:extLst>
      <p:ext uri="{BB962C8B-B14F-4D97-AF65-F5344CB8AC3E}">
        <p14:creationId xmlns:p14="http://schemas.microsoft.com/office/powerpoint/2010/main" val="4214232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6619EC5-CF89-4E99-968D-F07CFAD35121}"/>
              </a:ext>
            </a:extLst>
          </p:cNvPr>
          <p:cNvSpPr txBox="1"/>
          <p:nvPr/>
        </p:nvSpPr>
        <p:spPr>
          <a:xfrm>
            <a:off x="-3" y="6276567"/>
            <a:ext cx="4051885" cy="581433"/>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endParaRPr lang="en-GB" sz="1100" dirty="0"/>
          </a:p>
        </p:txBody>
      </p:sp>
      <p:sp>
        <p:nvSpPr>
          <p:cNvPr id="10" name="TextBox 9">
            <a:extLst>
              <a:ext uri="{FF2B5EF4-FFF2-40B4-BE49-F238E27FC236}">
                <a16:creationId xmlns:a16="http://schemas.microsoft.com/office/drawing/2014/main" id="{70714ECE-60F9-4579-B578-6CDB9BAFE14E}"/>
              </a:ext>
            </a:extLst>
          </p:cNvPr>
          <p:cNvSpPr txBox="1"/>
          <p:nvPr/>
        </p:nvSpPr>
        <p:spPr>
          <a:xfrm>
            <a:off x="4051882" y="6276549"/>
            <a:ext cx="4051885" cy="581451"/>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endParaRPr lang="en-GB" sz="1100" dirty="0"/>
          </a:p>
        </p:txBody>
      </p:sp>
      <p:sp>
        <p:nvSpPr>
          <p:cNvPr id="11" name="TextBox 10">
            <a:extLst>
              <a:ext uri="{FF2B5EF4-FFF2-40B4-BE49-F238E27FC236}">
                <a16:creationId xmlns:a16="http://schemas.microsoft.com/office/drawing/2014/main" id="{730D2169-D631-4EC9-8F6E-979351C7C081}"/>
              </a:ext>
            </a:extLst>
          </p:cNvPr>
          <p:cNvSpPr txBox="1"/>
          <p:nvPr/>
        </p:nvSpPr>
        <p:spPr>
          <a:xfrm>
            <a:off x="8103767" y="6276549"/>
            <a:ext cx="4051884" cy="581451"/>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endParaRPr lang="en-GB" sz="1400" dirty="0"/>
          </a:p>
        </p:txBody>
      </p:sp>
      <p:sp>
        <p:nvSpPr>
          <p:cNvPr id="15" name="TextBox 14">
            <a:extLst>
              <a:ext uri="{FF2B5EF4-FFF2-40B4-BE49-F238E27FC236}">
                <a16:creationId xmlns:a16="http://schemas.microsoft.com/office/drawing/2014/main" id="{9CB0B986-6A7E-44C8-B2F5-9FF385DC9C37}"/>
              </a:ext>
            </a:extLst>
          </p:cNvPr>
          <p:cNvSpPr txBox="1"/>
          <p:nvPr/>
        </p:nvSpPr>
        <p:spPr>
          <a:xfrm>
            <a:off x="-5" y="2847567"/>
            <a:ext cx="4051885" cy="581300"/>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endParaRPr lang="en-GB" sz="1400" dirty="0"/>
          </a:p>
        </p:txBody>
      </p:sp>
      <p:sp>
        <p:nvSpPr>
          <p:cNvPr id="16" name="TextBox 15">
            <a:extLst>
              <a:ext uri="{FF2B5EF4-FFF2-40B4-BE49-F238E27FC236}">
                <a16:creationId xmlns:a16="http://schemas.microsoft.com/office/drawing/2014/main" id="{5C38DFF3-A5FF-451B-AFF0-649416B50FA9}"/>
              </a:ext>
            </a:extLst>
          </p:cNvPr>
          <p:cNvSpPr txBox="1"/>
          <p:nvPr/>
        </p:nvSpPr>
        <p:spPr>
          <a:xfrm>
            <a:off x="4051880" y="2847549"/>
            <a:ext cx="4051885" cy="581300"/>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endParaRPr lang="en-GB" sz="1050" dirty="0"/>
          </a:p>
        </p:txBody>
      </p:sp>
      <p:sp>
        <p:nvSpPr>
          <p:cNvPr id="17" name="TextBox 16">
            <a:extLst>
              <a:ext uri="{FF2B5EF4-FFF2-40B4-BE49-F238E27FC236}">
                <a16:creationId xmlns:a16="http://schemas.microsoft.com/office/drawing/2014/main" id="{AEAF5F75-3088-4FCF-A0DE-52E4556F093B}"/>
              </a:ext>
            </a:extLst>
          </p:cNvPr>
          <p:cNvSpPr txBox="1"/>
          <p:nvPr/>
        </p:nvSpPr>
        <p:spPr>
          <a:xfrm>
            <a:off x="8103734" y="2847509"/>
            <a:ext cx="4051884" cy="581451"/>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endParaRPr lang="en-GB" sz="1100" dirty="0"/>
          </a:p>
        </p:txBody>
      </p:sp>
      <p:cxnSp>
        <p:nvCxnSpPr>
          <p:cNvPr id="8" name="Straight Connector 7">
            <a:extLst>
              <a:ext uri="{FF2B5EF4-FFF2-40B4-BE49-F238E27FC236}">
                <a16:creationId xmlns:a16="http://schemas.microsoft.com/office/drawing/2014/main" id="{9398E96E-E312-41D4-A533-5FF6FBC82610}"/>
              </a:ext>
            </a:extLst>
          </p:cNvPr>
          <p:cNvCxnSpPr>
            <a:cxnSpLocks/>
          </p:cNvCxnSpPr>
          <p:nvPr/>
        </p:nvCxnSpPr>
        <p:spPr>
          <a:xfrm>
            <a:off x="4051874" y="-18"/>
            <a:ext cx="0" cy="6858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9EEBCAF-EAD6-4807-B440-2CDEAAE48AB9}"/>
              </a:ext>
            </a:extLst>
          </p:cNvPr>
          <p:cNvCxnSpPr>
            <a:cxnSpLocks/>
          </p:cNvCxnSpPr>
          <p:nvPr/>
        </p:nvCxnSpPr>
        <p:spPr>
          <a:xfrm>
            <a:off x="8103734" y="0"/>
            <a:ext cx="0" cy="6858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764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576</Words>
  <Application>Microsoft Office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Edward Meek</dc:creator>
  <cp:lastModifiedBy>Edward Meek</cp:lastModifiedBy>
  <cp:revision>11</cp:revision>
  <dcterms:created xsi:type="dcterms:W3CDTF">2019-11-09T14:54:32Z</dcterms:created>
  <dcterms:modified xsi:type="dcterms:W3CDTF">2020-10-06T12:16:06Z</dcterms:modified>
</cp:coreProperties>
</file>