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A3F3-20D4-4E61-9776-9C4C108C9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1D898-0883-4BFD-82B3-61B2A645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57B2-2EE9-4EB7-A2A0-22207A15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9C8E-63EC-4F6E-8090-1ECC8E45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B804-1D3C-43C3-BF1A-30E9540C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0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1E44-C280-4354-A24D-D72F65D3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DD631-5DAE-4EDF-A434-D58187E0A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703E6-3495-4923-953D-53696146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48BF-4FAB-43CD-9E53-166A6CB9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BABA-A616-4CCC-A5F4-4C5C599F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6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BCD4A-4E00-4A53-9B36-B710D2BD9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D28F6-74BB-439A-9E87-15202A524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232A-57C1-4C92-B58B-4B6B68A4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A891-DB5E-4EBC-93EC-E8D55705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4415-6A1E-427A-8DDA-F4658D81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8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7FA-D1D3-4758-8817-441C482D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EADC-B198-401A-9CAF-D9C219EE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BF3E-D3EE-48A5-AC6C-21D32159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A3F27-098A-4CAF-9483-96035C18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FB14-30A5-4CD7-AD8F-643E00D0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6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71CA-8943-4E85-8C62-680138A6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A6B9D-9AC6-43B4-8879-65455CE0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6868-89CD-4018-B513-40AE71B0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6248-A6ED-43CD-954E-935E770C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C9A8-B52B-4585-8069-8D1ED769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0818-52C7-4D10-B22D-A3B6A704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B5CE-F31C-44C8-996D-7C52270FA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6AD76-E447-4273-9D47-44B6B843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54170-0640-47BE-8495-A3086D19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CFE73-F468-4AF2-9E91-1795F477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68167-7B93-4B3D-A174-7F62B6C9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1451-AA3C-4832-A2FD-4954BEF8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F4673-6DD6-403E-9E91-359957A9B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1546-8E56-4E08-9C1D-ADFF62493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7CF1B-E645-4B83-B305-FBC2DC63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B6CAE-6F10-498E-99B1-B6CA05763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E9B8D-D54A-45F5-BAC5-D970F2D2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933E1-64AB-438B-AE52-1B54DE17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78068-8121-4E17-9FF0-5F807C38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1B7C-94DA-4403-A001-40AE2BA4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9DFBF-E8DB-457E-95A8-008DFB8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C8FEB-0087-4ADB-A074-059354A4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6EC9E-16E9-4439-97F3-25724225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2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45BF8-A837-450D-B240-014BF466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7C0D2-5C35-4300-8CB2-C83B9793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49FAB-963B-4799-A45E-31989CE9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9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90D2-7DCA-4520-B364-E189B0A5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C045-CA88-437C-935A-BFE77A9D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0D41F-9009-4AE3-84C4-E809984DE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F77C-361B-4876-824C-E4579BE5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1920A-D10A-495C-8A74-E8FCF8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F9D3-82B6-49AA-971E-51D56320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8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8274-361D-476E-BCD5-74B4B106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77CF2-7715-4714-A34A-5DAD723B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75479-CC2C-47FA-B592-D2B1BB36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9F60-97C5-4FF2-B5D3-041D0C87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2A007-A54D-4CBF-AD83-9DE3E65F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F1ED8-1C32-4A2E-9705-48D7AC3C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1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10411-07E3-4EA9-8E9F-F15ACFBE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60519-A3C0-4233-9162-209D1F982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1145-E432-43D7-B295-96DCE103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0899-507E-47C3-A0DB-81404D47A1A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9918-54BA-4B64-8F23-37D9C5F0C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FDC0-B8C9-46AA-9617-D4252C49A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E24E-8DF4-4440-A932-29DD38848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8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EEB9F5A-52FC-43D8-A40B-AD391A19D393}"/>
              </a:ext>
            </a:extLst>
          </p:cNvPr>
          <p:cNvSpPr txBox="1"/>
          <p:nvPr/>
        </p:nvSpPr>
        <p:spPr>
          <a:xfrm>
            <a:off x="-5" y="2847567"/>
            <a:ext cx="4051885" cy="58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Scene opens with Boy getting off school bus. A larger group of kids are walking off screen Infront of the Boy.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2AB56-4E0D-400A-A073-A38D2F5D7449}"/>
              </a:ext>
            </a:extLst>
          </p:cNvPr>
          <p:cNvSpPr txBox="1"/>
          <p:nvPr/>
        </p:nvSpPr>
        <p:spPr>
          <a:xfrm>
            <a:off x="4051880" y="2847549"/>
            <a:ext cx="4051885" cy="58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050" dirty="0"/>
              <a:t>Boy knocked by passing student rushing to catch the group in front.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1681E-D61C-424A-96C6-057559C46249}"/>
              </a:ext>
            </a:extLst>
          </p:cNvPr>
          <p:cNvSpPr txBox="1"/>
          <p:nvPr/>
        </p:nvSpPr>
        <p:spPr>
          <a:xfrm>
            <a:off x="8103734" y="2847509"/>
            <a:ext cx="4051884" cy="58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100" dirty="0"/>
              <a:t>Boy left alone on the screen. Player takes control. UI prompts player to use the appropriate controls to move the Boy to the right of the screen.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13AB2-46DC-4914-9565-66A2C0384415}"/>
              </a:ext>
            </a:extLst>
          </p:cNvPr>
          <p:cNvSpPr txBox="1"/>
          <p:nvPr/>
        </p:nvSpPr>
        <p:spPr>
          <a:xfrm>
            <a:off x="-3" y="6276567"/>
            <a:ext cx="4051885" cy="581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100" dirty="0"/>
              <a:t>Begins to rain. Player runs to the right of the screen (Home).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9BA62E-1387-453D-8028-8451B6BD46FB}"/>
              </a:ext>
            </a:extLst>
          </p:cNvPr>
          <p:cNvSpPr txBox="1"/>
          <p:nvPr/>
        </p:nvSpPr>
        <p:spPr>
          <a:xfrm>
            <a:off x="4051882" y="6276549"/>
            <a:ext cx="4051885" cy="58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100" dirty="0"/>
              <a:t>Boy arrives home.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30A7D1-0F66-45CE-913C-C93662423527}"/>
              </a:ext>
            </a:extLst>
          </p:cNvPr>
          <p:cNvSpPr txBox="1"/>
          <p:nvPr/>
        </p:nvSpPr>
        <p:spPr>
          <a:xfrm>
            <a:off x="8103767" y="6276549"/>
            <a:ext cx="4051884" cy="58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Mom character asks how boys day was. Player can choose to respond or head straight upstairs.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9444A5-3742-4114-897A-5CA62983A20D}"/>
              </a:ext>
            </a:extLst>
          </p:cNvPr>
          <p:cNvCxnSpPr>
            <a:cxnSpLocks/>
          </p:cNvCxnSpPr>
          <p:nvPr/>
        </p:nvCxnSpPr>
        <p:spPr>
          <a:xfrm>
            <a:off x="4051874" y="-18"/>
            <a:ext cx="0" cy="6858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D19290-5E70-402D-94DD-2DC0CB37AB09}"/>
              </a:ext>
            </a:extLst>
          </p:cNvPr>
          <p:cNvCxnSpPr>
            <a:cxnSpLocks/>
          </p:cNvCxnSpPr>
          <p:nvPr/>
        </p:nvCxnSpPr>
        <p:spPr>
          <a:xfrm>
            <a:off x="8103700" y="0"/>
            <a:ext cx="0" cy="6858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&#10;">
            <a:extLst>
              <a:ext uri="{FF2B5EF4-FFF2-40B4-BE49-F238E27FC236}">
                <a16:creationId xmlns:a16="http://schemas.microsoft.com/office/drawing/2014/main" id="{BB841547-FD98-444D-B216-0C538DF9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" y="47914"/>
            <a:ext cx="3669977" cy="279959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276C538-056C-4C7B-86CA-FC241655B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89" y="21303"/>
            <a:ext cx="3846204" cy="2804793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C064502-6705-46E5-ADB1-C7B1C201B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79" y="21303"/>
            <a:ext cx="3742128" cy="2804793"/>
          </a:xfrm>
          <a:prstGeom prst="rect">
            <a:avLst/>
          </a:prstGeom>
        </p:spPr>
      </p:pic>
      <p:pic>
        <p:nvPicPr>
          <p:cNvPr id="12" name="Picture 11" descr="A picture containing text, whiteboard, outdoor, flock&#10;&#10;Description automatically generated">
            <a:extLst>
              <a:ext uri="{FF2B5EF4-FFF2-40B4-BE49-F238E27FC236}">
                <a16:creationId xmlns:a16="http://schemas.microsoft.com/office/drawing/2014/main" id="{F8E15B8E-2386-49BD-AF2E-435B403EE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59" y="3495665"/>
            <a:ext cx="3614856" cy="2714067"/>
          </a:xfrm>
          <a:prstGeom prst="rect">
            <a:avLst/>
          </a:prstGeom>
        </p:spPr>
      </p:pic>
      <p:pic>
        <p:nvPicPr>
          <p:cNvPr id="14" name="Picture 13" descr="A picture containing text, whiteboard, building, covered&#10;&#10;Description automatically generated">
            <a:extLst>
              <a:ext uri="{FF2B5EF4-FFF2-40B4-BE49-F238E27FC236}">
                <a16:creationId xmlns:a16="http://schemas.microsoft.com/office/drawing/2014/main" id="{F1202B91-B069-4E55-90CB-57FC27F8A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2" y="3502519"/>
            <a:ext cx="3609617" cy="2707213"/>
          </a:xfrm>
          <a:prstGeom prst="rect">
            <a:avLst/>
          </a:prstGeom>
        </p:spPr>
      </p:pic>
      <p:pic>
        <p:nvPicPr>
          <p:cNvPr id="17" name="Picture 16" descr="A close up of a whiteboard&#10;&#10;Description automatically generated">
            <a:extLst>
              <a:ext uri="{FF2B5EF4-FFF2-40B4-BE49-F238E27FC236}">
                <a16:creationId xmlns:a16="http://schemas.microsoft.com/office/drawing/2014/main" id="{F6F57410-D638-4D6A-B5D7-07D01E954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86" y="3458085"/>
            <a:ext cx="3721429" cy="27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0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19EC5-CF89-4E99-968D-F07CFAD35121}"/>
              </a:ext>
            </a:extLst>
          </p:cNvPr>
          <p:cNvSpPr txBox="1"/>
          <p:nvPr/>
        </p:nvSpPr>
        <p:spPr>
          <a:xfrm>
            <a:off x="-3" y="6276567"/>
            <a:ext cx="4051885" cy="581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14ECE-60F9-4579-B578-6CDB9BAFE14E}"/>
              </a:ext>
            </a:extLst>
          </p:cNvPr>
          <p:cNvSpPr txBox="1"/>
          <p:nvPr/>
        </p:nvSpPr>
        <p:spPr>
          <a:xfrm>
            <a:off x="4051882" y="6276549"/>
            <a:ext cx="4051885" cy="58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D2169-D631-4EC9-8F6E-979351C7C081}"/>
              </a:ext>
            </a:extLst>
          </p:cNvPr>
          <p:cNvSpPr txBox="1"/>
          <p:nvPr/>
        </p:nvSpPr>
        <p:spPr>
          <a:xfrm>
            <a:off x="8103767" y="6276549"/>
            <a:ext cx="4051884" cy="58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0B986-6A7E-44C8-B2F5-9FF385DC9C37}"/>
              </a:ext>
            </a:extLst>
          </p:cNvPr>
          <p:cNvSpPr txBox="1"/>
          <p:nvPr/>
        </p:nvSpPr>
        <p:spPr>
          <a:xfrm>
            <a:off x="-5" y="2847567"/>
            <a:ext cx="4051885" cy="58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400" dirty="0"/>
              <a:t>Boys room, player can interact with bed (told its too early to sleep) or interact with computer on desk.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8DFF3-A5FF-451B-AFF0-649416B50FA9}"/>
              </a:ext>
            </a:extLst>
          </p:cNvPr>
          <p:cNvSpPr txBox="1"/>
          <p:nvPr/>
        </p:nvSpPr>
        <p:spPr>
          <a:xfrm>
            <a:off x="4051880" y="2847549"/>
            <a:ext cx="4051885" cy="58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Boy sits at computer and starts to play </a:t>
            </a:r>
            <a:r>
              <a:rPr lang="en-GB" sz="1200" dirty="0" err="1"/>
              <a:t>FinalEscape</a:t>
            </a:r>
            <a:r>
              <a:rPr lang="en-GB" sz="1200" dirty="0"/>
              <a:t>. Fades to black and game loads </a:t>
            </a:r>
            <a:r>
              <a:rPr lang="en-GB" sz="1200" dirty="0" err="1"/>
              <a:t>GameWorld</a:t>
            </a:r>
            <a:r>
              <a:rPr lang="en-GB" sz="1200" dirty="0"/>
              <a:t> opening Farm level.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F5F75-3088-4FCF-A0DE-52E4556F093B}"/>
              </a:ext>
            </a:extLst>
          </p:cNvPr>
          <p:cNvSpPr txBox="1"/>
          <p:nvPr/>
        </p:nvSpPr>
        <p:spPr>
          <a:xfrm>
            <a:off x="8103734" y="2847509"/>
            <a:ext cx="4051884" cy="58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GB" sz="11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B7F451-CC59-4B16-8487-36A72344DD73}"/>
              </a:ext>
            </a:extLst>
          </p:cNvPr>
          <p:cNvCxnSpPr>
            <a:cxnSpLocks/>
          </p:cNvCxnSpPr>
          <p:nvPr/>
        </p:nvCxnSpPr>
        <p:spPr>
          <a:xfrm>
            <a:off x="4051874" y="-18"/>
            <a:ext cx="0" cy="6858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259100-1E94-4934-8BDD-16C2601E5A31}"/>
              </a:ext>
            </a:extLst>
          </p:cNvPr>
          <p:cNvCxnSpPr>
            <a:cxnSpLocks/>
          </p:cNvCxnSpPr>
          <p:nvPr/>
        </p:nvCxnSpPr>
        <p:spPr>
          <a:xfrm>
            <a:off x="8103702" y="0"/>
            <a:ext cx="0" cy="6858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whiteboard&#10;&#10;Description automatically generated">
            <a:extLst>
              <a:ext uri="{FF2B5EF4-FFF2-40B4-BE49-F238E27FC236}">
                <a16:creationId xmlns:a16="http://schemas.microsoft.com/office/drawing/2014/main" id="{BAD0096D-87C6-4FC6-82DE-BCA171E50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8" y="120"/>
            <a:ext cx="3793853" cy="2847438"/>
          </a:xfrm>
          <a:prstGeom prst="rect">
            <a:avLst/>
          </a:prstGeom>
        </p:spPr>
      </p:pic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B254942-FC09-4BAF-8013-AE56FFCFF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41" y="0"/>
            <a:ext cx="3717670" cy="27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6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Meek</dc:creator>
  <cp:lastModifiedBy>Edward Meek</cp:lastModifiedBy>
  <cp:revision>16</cp:revision>
  <dcterms:created xsi:type="dcterms:W3CDTF">2019-11-09T14:54:32Z</dcterms:created>
  <dcterms:modified xsi:type="dcterms:W3CDTF">2020-10-06T12:09:08Z</dcterms:modified>
</cp:coreProperties>
</file>