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3CA6-DE2D-4B29-959B-7E97A3A92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9DB76-202C-4F98-8BFD-B5B717630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6D880-4D1A-489B-A038-0D304865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88A7-6534-4E99-BC97-450BD4AB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33921-0713-44EC-A515-0D033096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55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8067-048F-4214-BADF-13E08EE1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26200-C3D0-40F7-97FA-A58E6CB0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5937A-0565-4FBD-9A99-3E3A634D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365B-B020-4FE7-A443-7853B7F6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5D05-E110-429C-B028-C1E2979D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9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FF67E-A380-4E2F-971E-C1A267C01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0CCDC-264D-4A26-A68C-73BC7883A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3265-2E13-4F35-8919-911DCD6C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16B8D-EE0F-4EBC-B0F2-B9482773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D0FC6-612D-45F1-BEB2-C0B675A3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9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92A8-CD0C-440B-9FFC-1F386C10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AD92-8FDF-4245-AD3C-FA0D7F2B0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07343-7FE1-4F9A-8333-92203C24E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9A69-7BEC-4FAE-AA02-F9A2855E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2CAB-A895-40B9-94DF-9CB22A6E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0674-048B-4DD7-B37C-FC00D42B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B39F5-CAFC-42B5-88E1-A62B07CFA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50D8-12D9-4E80-A229-C29494A0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C3D81-5852-471C-AA76-1013E42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F4A43-A1FD-42EF-AEB2-8548FD2F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6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E1F8-70AE-452A-98E1-ACA96A67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47B4-BE12-4654-A399-FD697EF61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4DEF5-9464-4BD2-B7D0-38478371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29A89-D0B2-4359-AE20-0FB4AB6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4AC99-815C-4166-900C-5EE1AE21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179A5-B7B0-43A0-BB73-09B9A1E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8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45EA-29B7-44E7-B280-69B75725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F828A-C02E-48ED-9CA3-83D50833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35809-779C-4038-BBB9-584A9649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48D9-4CFC-4050-BA74-DB6FF0F5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A15CB-6C9A-4AF8-9321-73A057A7A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DCBD6-CAD7-4B72-991E-05EFA929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86323-0AFF-4623-A872-DD126A03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4B78A-B6DD-405B-BF0B-5BFEE99D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FD8B-F30D-410A-8EFB-530161A3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25DB37-F4E0-4AAD-AFA5-3B417C59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14E9-9E55-49E2-AFBA-A11D89CF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17E8-72DB-4C61-B3AD-EE2BC63A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41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0BA87-BBEF-4B62-8DF0-84F31DC8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564F-F21A-4F17-A0A3-42447D9E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75C51-4C32-4377-B969-4272F1C8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61BF-E916-44AB-8CAB-4C88C043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4E7E-7428-441D-8A94-5CDC3F4AD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69A7A-D2F0-4CFA-A969-0A9D4C1DB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0B322-AF34-4311-98BD-1BEA0291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740A3-72BE-4073-9FFD-9EAA73F5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1E579-5180-447A-AF74-37C6BB21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6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DD7D-A351-4B4A-955C-5180CC7B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430F7-0D24-4AE2-AAE2-E8B21DAA5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3065-DBDB-4EBE-8AD2-20E9DF560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7957-1158-4B0F-81AE-48813915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0F43D-29D0-490F-B203-5CC3BBB8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9A8FE-0338-4716-A628-00593DEB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E88EE-0DC0-4562-BEC8-F5954506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BC8E-0DF9-4C38-B85C-AF6CA43C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85BEE-1C7D-4914-9CE2-D598AB068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FFFF9-B621-48A0-B50F-22FE84A43C25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7504-B2D5-49E1-A544-D327D992F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814B-FF30-4A2D-9CD6-844502068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E7E-1C3D-49EE-9318-5D8A33035C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82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14C28D-E403-45D3-8E61-A195E573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7ED1E-35A7-4175-9EB6-47873351E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03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719D48-29C4-4A48-87E5-65FB77041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6BD5F6-CA2D-4EEA-A687-A9DEB7DA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0AAE71-96EA-448A-BC35-306B7613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E095FE-6CCB-4D8E-8634-330517BB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319087"/>
            <a:ext cx="778192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9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3BBB7-3B06-4125-A149-9147EEDD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23837"/>
            <a:ext cx="77247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2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Collis</dc:creator>
  <cp:lastModifiedBy>Joshua Collis</cp:lastModifiedBy>
  <cp:revision>2</cp:revision>
  <dcterms:created xsi:type="dcterms:W3CDTF">2020-01-15T23:59:40Z</dcterms:created>
  <dcterms:modified xsi:type="dcterms:W3CDTF">2020-01-16T01:22:06Z</dcterms:modified>
</cp:coreProperties>
</file>