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62F7FE-9D33-469B-B064-7A6124159C39}">
  <a:tblStyle styleId="{7962F7FE-9D33-469B-B064-7A6124159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e87dda8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e87dda8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e87dda8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e87dda8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e87dda8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e87dda8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e87dda8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e87dda8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478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Particle 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Collaborative Software Development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Group F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21850"/>
            <a:ext cx="7801500" cy="16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Nils Hellerhoff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Benedikt Poggel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Titze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Akshath Wikramanayake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Part 1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reconstruction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Final results and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Implementation of the updated Requirements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Reconstruction Algorithm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10875"/>
            <a:ext cx="49194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Uses pixel data to calculate four extremum gradients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Top-to-top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Top-to-bottom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Bottom-to-top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Bottom-to-bottom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Successively narrows down gradients with each hit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Implement on the yz-plane and xz-plane to get x, y </a:t>
            </a:r>
            <a:r>
              <a:rPr lang="en" sz="1600"/>
              <a:t>coordinates</a:t>
            </a:r>
            <a:r>
              <a:rPr lang="en" sz="1600"/>
              <a:t> of approximate hit locations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 singular value decomposition to obtain the reconstructed particle track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50" y="3439675"/>
            <a:ext cx="3519249" cy="13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050" y="1017725"/>
            <a:ext cx="3519250" cy="22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and Testing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3676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Compare true hit location with intersection points between reconstructed vector and detectors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Errors are considerably smaller than the side length of a pixel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Errors at each detector appear to be uniform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Small standard deviation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311700" y="30425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{7962F7FE-9D33-469B-B064-7A6124159C39}</a:tableStyleId>
              </a:tblPr>
              <a:tblGrid>
                <a:gridCol w="926625"/>
                <a:gridCol w="879050"/>
                <a:gridCol w="922975"/>
                <a:gridCol w="840425"/>
                <a:gridCol w="841775"/>
                <a:gridCol w="828125"/>
              </a:tblGrid>
              <a:tr h="39340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between true hit and reconstructed hit (μm) (n = 1000)</a:t>
                      </a:r>
                      <a:endParaRPr sz="13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7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Detector 1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Detector 2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Detector 3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Detector 4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Detector 5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39.330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23.095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21.601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35.120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52.785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14.985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10.838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10.646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18.039</a:t>
                      </a:r>
                      <a:endParaRPr sz="1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28.307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00" y="1238625"/>
            <a:ext cx="3376399" cy="33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Requirements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6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 properties (uniform vs. normal distribution) can be chosen when calling the particle class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specific covariance matrix can be chosen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Tracks from the source with a normal distribution do not always hit all the detectors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Exception raised when a track does not intersect all detectors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Further analysis should be done to determine whether tracks with less pixel data are precise enough to be useful</a:t>
            </a:r>
            <a:endParaRPr sz="1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25" y="567675"/>
            <a:ext cx="4834350" cy="1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4" y="3788002"/>
            <a:ext cx="4834351" cy="95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268" y="2224613"/>
            <a:ext cx="2025857" cy="1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163" y="2224613"/>
            <a:ext cx="2010778" cy="1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