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705204-D153-488D-8BB0-E8B2DCB85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5D3A03F-895E-4551-B7AC-3040E15B8B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Download and merge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Wonkey</a:t>
            </a:r>
            <a:endParaRPr lang="en-US" dirty="0" smtClean="0"/>
          </a:p>
          <a:p>
            <a:r>
              <a:rPr lang="en-US" dirty="0" smtClean="0"/>
              <a:t>Jun 18, 2022 - 9:22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</a:t>
            </a:r>
            <a:r>
              <a:rPr lang="en-US" dirty="0"/>
              <a:t> 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 smtClean="0"/>
              <a:t>There should be an easy, simple &amp; secure way to download web packages online.</a:t>
            </a:r>
          </a:p>
          <a:p>
            <a:endParaRPr lang="en-US" dirty="0"/>
          </a:p>
          <a:p>
            <a:r>
              <a:rPr lang="en-US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It is not possible to download anything securely using these legacy operating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make download servers to merge applets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create download servers that the users can connect to when they are online, and merge their web applets there.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PRO:</a:t>
            </a:r>
          </a:p>
          <a:p>
            <a:r>
              <a:rPr lang="en-US" dirty="0" smtClean="0"/>
              <a:t>It’s simple and easy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It defeats the entire porpoise of the web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setup a </a:t>
            </a:r>
            <a:r>
              <a:rPr lang="en-US" dirty="0" err="1" smtClean="0"/>
              <a:t>github</a:t>
            </a:r>
            <a:r>
              <a:rPr lang="en-US" dirty="0" smtClean="0"/>
              <a:t> webpage were you can download all of the modules you’ll like, and you can load them onto your computer</a:t>
            </a:r>
          </a:p>
          <a:p>
            <a:endParaRPr lang="en-US" dirty="0"/>
          </a:p>
          <a:p>
            <a:r>
              <a:rPr lang="en-US" dirty="0" smtClean="0"/>
              <a:t>PROS:</a:t>
            </a:r>
          </a:p>
          <a:p>
            <a:r>
              <a:rPr lang="en-US" dirty="0" smtClean="0"/>
              <a:t>It is much safer then going out-and-about in IE</a:t>
            </a:r>
          </a:p>
          <a:p>
            <a:r>
              <a:rPr lang="en-US" dirty="0" smtClean="0"/>
              <a:t>Makes more sense to the design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Requires an entire computer</a:t>
            </a:r>
          </a:p>
          <a:p>
            <a:r>
              <a:rPr lang="en-US" dirty="0" smtClean="0"/>
              <a:t>Can’t update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150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Download and merge architecture</vt:lpstr>
      <vt:lpstr>DOWNLOAD  ARCHITECTURE</vt:lpstr>
      <vt:lpstr>SOLUTION  #1</vt:lpstr>
      <vt:lpstr>SOLUTION 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and merge architecture</dc:title>
  <dc:creator>Wonkey</dc:creator>
  <cp:lastModifiedBy>Wonkey</cp:lastModifiedBy>
  <cp:revision>2</cp:revision>
  <dcterms:created xsi:type="dcterms:W3CDTF">2022-06-19T04:21:58Z</dcterms:created>
  <dcterms:modified xsi:type="dcterms:W3CDTF">2022-06-19T04:32:00Z</dcterms:modified>
</cp:coreProperties>
</file>