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67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router.html#resolve-gu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Router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46680"/>
              </p:ext>
            </p:extLst>
          </p:nvPr>
        </p:nvGraphicFramePr>
        <p:xfrm>
          <a:off x="422348" y="1333500"/>
          <a:ext cx="7612062" cy="4074924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内的作用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与画面关联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属性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的传值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卫士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的作用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ja-JP" altLang="en-US" sz="1600" b="0" dirty="0"/>
              <a:t>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（即“路由器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，主要作用：画面间迁移，传值，画面间验证等。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1026" name="Picture 2" descr="http://files.jb51.net/file_images/article/201612/20161202170037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1744668"/>
            <a:ext cx="6634052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前需要将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注入到模块构成整个系统的导航。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使用注入模块的方法是在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类进行注入，他有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只能用于子模块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只能用于跟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需要一个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的数组和以下可选参数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enableTracing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console.log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中打印出路由内部事件信息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useHash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把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hash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风格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initialNavigation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禁用初始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=“/”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errorHandler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使用自定义的错误处理，来抛出报错信息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与画面关联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是一款区域性静态刷新框架，它通过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&lt;router-outlet&gt;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来指定静态刷新的区域，通过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来关联对应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所指定的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。实现地址和对应画面的分离，已达到解耦目的。在画面加载时会使用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=“/”&gt;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来指定初始页面</a:t>
            </a:r>
            <a:r>
              <a:rPr lang="zh-CN" altLang="en-US" sz="1600" b="0" dirty="0" smtClean="0"/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61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&lt;</a:t>
            </a:r>
            <a:r>
              <a:rPr lang="en-US" altLang="zh-CN" sz="1200" dirty="0"/>
              <a:t>router-outlet&gt;&lt;/router-outlet&gt;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54511" y="2460101"/>
            <a:ext cx="2467376" cy="3900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21109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354511" y="5436105"/>
            <a:ext cx="2467376" cy="3900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Components</a:t>
            </a:r>
            <a:endParaRPr lang="zh-CN" altLang="en-US" sz="1200" dirty="0"/>
          </a:p>
        </p:txBody>
      </p:sp>
      <p:cxnSp>
        <p:nvCxnSpPr>
          <p:cNvPr id="6" name="直接箭头连接符 5"/>
          <p:cNvCxnSpPr>
            <a:stCxn id="7" idx="3"/>
            <a:endCxn id="2" idx="0"/>
          </p:cNvCxnSpPr>
          <p:nvPr/>
        </p:nvCxnSpPr>
        <p:spPr>
          <a:xfrm>
            <a:off x="5821887" y="2655135"/>
            <a:ext cx="1450862" cy="1176586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/>
          <p:cNvCxnSpPr>
            <a:stCxn id="8" idx="0"/>
            <a:endCxn id="7" idx="1"/>
          </p:cNvCxnSpPr>
          <p:nvPr/>
        </p:nvCxnSpPr>
        <p:spPr>
          <a:xfrm rot="5400000" flipH="1" flipV="1">
            <a:off x="2116361" y="2593571"/>
            <a:ext cx="1176586" cy="1299714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"/>
          <p:cNvCxnSpPr>
            <a:stCxn id="9" idx="1"/>
            <a:endCxn id="8" idx="2"/>
          </p:cNvCxnSpPr>
          <p:nvPr/>
        </p:nvCxnSpPr>
        <p:spPr>
          <a:xfrm rot="10800000">
            <a:off x="2054797" y="4221789"/>
            <a:ext cx="1299714" cy="1409350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"/>
          <p:cNvCxnSpPr>
            <a:stCxn id="2" idx="2"/>
            <a:endCxn id="9" idx="3"/>
          </p:cNvCxnSpPr>
          <p:nvPr/>
        </p:nvCxnSpPr>
        <p:spPr>
          <a:xfrm rot="5400000">
            <a:off x="5842643" y="4201033"/>
            <a:ext cx="1409350" cy="1450862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：路由访问路径。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pathMatch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：如果为重定向则为必须项目，路径的匹配模式，默认为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prefix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matcher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：自定义匹配路径模式。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：指定要实例化的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redirectTo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：要重定向的路径。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：指定要解析的区域名称，改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内比如有对应的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与该属性一致，否则会报错。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的服务卫士，来处理导航到某路由的情况。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canActivateChild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到子路由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的情况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canDeactivate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卫士，来处理从当前路由离开的情况。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canLoad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来处理异步导航到某特性模块的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情况。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：可以用来传递一些默认值，需要使用</a:t>
            </a:r>
            <a:r>
              <a:rPr lang="en-US" altLang="zh-CN" sz="1600" b="0" u="sng" dirty="0" smtClean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来获取数据。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：用来在路由激活前获取数据。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路由配置，使用子路由时当前的父路由对应的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loadChildren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：用于懒加载，加载对应的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runGuardsAndResolvers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：用来规定要验证的时机，默认为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always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paramsOrQueryParamsChange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‘always’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可选择。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提供了一下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种方式传值：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传值：在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定义时使用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参数名称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来定义传参。画面迁移时会将传递的内容显示到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默认传值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定义做任何定义，传递的内容也不会显示到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params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传递过来的数据。如果当前画面为子画面，想要获取父画面中传递的数据则使用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snapshot.parent.params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属性，来获取幅画面数据。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迁移使用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来进行画面迁移。例如：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&lt;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 [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]="['/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repo.owner.login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repo.name]"&gt;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navigateByUrl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，使用默认传值时则只能使用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router.navigateByUrl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("/team/33/user/11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");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(['team', 33, 'user', 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]);</a:t>
            </a: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([‘team’, {‘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teamId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’: 33, 'user‘: 11});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的传值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RouterActivate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卫士必须实现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接口的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方法，方法返回值为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时则导航继续执行。在选取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卫士时可以根据需求进行配置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实现方法内有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个参数：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包含了即将被激活的路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由。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RouterStateSnapshot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包含了该应用即将到达的状态。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实现后需要使用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Injectable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进行注入。并在模块的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providers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内定义。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卫士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92036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个简单的画面并进行迁移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个画面，一个一览画面，详细画面，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home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画面间互相可以迁移。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追加迁移时传值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个画面间添加传值功能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传值正确获取并使用。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添加画面间传递验证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卫士并进行验证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卫士根据条件验证。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34311</TotalTime>
  <Words>1558</Words>
  <Application>Microsoft Office PowerPoint</Application>
  <PresentationFormat>On-screen Show (4:3)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Book Antiqua</vt:lpstr>
      <vt:lpstr>MASTER_4x3_Template</vt:lpstr>
      <vt:lpstr>Angular4 Router </vt:lpstr>
      <vt:lpstr>Agenda</vt:lpstr>
      <vt:lpstr>Router在Angular的作用</vt:lpstr>
      <vt:lpstr>Router的注入</vt:lpstr>
      <vt:lpstr>Router与画面关联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1565</cp:revision>
  <cp:lastPrinted>1998-09-01T20:10:08Z</cp:lastPrinted>
  <dcterms:created xsi:type="dcterms:W3CDTF">2006-04-07T09:57:12Z</dcterms:created>
  <dcterms:modified xsi:type="dcterms:W3CDTF">2017-07-24T08:59:51Z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