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6"/>
  </p:notesMasterIdLst>
  <p:handoutMasterIdLst>
    <p:handoutMasterId r:id="rId27"/>
  </p:handoutMasterIdLst>
  <p:sldIdLst>
    <p:sldId id="259" r:id="rId5"/>
    <p:sldId id="438" r:id="rId6"/>
    <p:sldId id="379" r:id="rId7"/>
    <p:sldId id="441" r:id="rId8"/>
    <p:sldId id="445" r:id="rId9"/>
    <p:sldId id="451" r:id="rId10"/>
    <p:sldId id="449" r:id="rId11"/>
    <p:sldId id="452" r:id="rId12"/>
    <p:sldId id="454" r:id="rId13"/>
    <p:sldId id="456" r:id="rId14"/>
    <p:sldId id="457" r:id="rId15"/>
    <p:sldId id="458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388" r:id="rId25"/>
  </p:sldIdLst>
  <p:sldSz cx="9144000" cy="6858000" type="screen4x3"/>
  <p:notesSz cx="7099300" cy="10234613"/>
  <p:custDataLst>
    <p:tags r:id="rId2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73203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9652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811318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610379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5045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7521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6547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00855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076470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3683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20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46328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6636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JavaScript that </a:t>
            </a:r>
            <a:r>
              <a:rPr lang="en-US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scals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类的继承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077910"/>
            <a:ext cx="7585656" cy="4031873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Animal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.name =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move(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0)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.log(`${this.name} moved ${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}m.`);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Snake extends Animal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super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(name);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move(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5)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.log("Slithering...");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super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.move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sam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Snake(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"Sammy the Python"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6968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类的公有，私有与保护的修饰符。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公开修饰符，对外开放，当没有写修饰符时默认为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Private: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它所修饰的方法及变量不能在声明它的类的外部访问。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Protected: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类似，但有一点不同，在派生类中仍然可以访问。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899688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Person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protected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string;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(name: string) { this.name = name;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Employee extends Person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private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department: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department: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super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(name);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.department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department;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public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getElevatorPitch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`Hello, my name is ${this.name} and I work in ${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this.department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}.`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howard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Employee(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"Howard"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"Sales"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569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关键字会将属性设置为只读，只读属性必须在声明时或构造函数里被初始化。切在其他方法调用时不可更改。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Static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对方话或属性进行静态修饰，效果与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Abstract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抽象修饰符与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使用相同，当类内存在抽象方法，那么定义时该类也需要变成抽象类。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576773"/>
            <a:ext cx="7585656" cy="230832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Octopus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numberOfLegs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8;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string)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.name =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dad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Octopus(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"Man with the 8 strong legs");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dad.name =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"Man with the 3-piece suit"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// error! name is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78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函数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的函数可以兼容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，例如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定义方法。本节主要介绍在类内定义方法。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内，方法可以省去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直接定义函数，与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类似，但参数和返回值类型的定义有所不同。同时在定义参数时可以使用默认值如下面函数的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 也可以使用缺省值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z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无论是使用默认值或者缺省值都可以在调用时不进行传参。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3194399"/>
            <a:ext cx="7585656" cy="3046988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MyMath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() {}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add(x: </a:t>
            </a:r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y: </a:t>
            </a:r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 = 100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z?</a:t>
            </a:r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number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if (z == null) {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return x + y;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} else {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return x + y + z;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math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Math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r>
              <a:rPr lang="en-US" altLang="zh-CN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document.body.innerHTML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=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math.add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(1).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toString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89613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模块（外部模块）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2015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开始，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引入了模块的概念。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也沿用这个概念。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法。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模块在其自身的作用域里执行，而不是在全局作用域里；这意味着定义在一个模块里的变量，函数，类等等在模块外部是不可见的，除非你明确地使用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形式之一导出它们。 相反，如果想使用其它模块导出的变量，函数，类，接口等的时候，你必须要导入它们，可以使用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形式之一。同时任意一个文件都被当成一个模块。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i="1" dirty="0" err="1">
                <a:latin typeface="SimSun" panose="02010600030101010101" pitchFamily="2" charset="-122"/>
                <a:ea typeface="SimSun" panose="02010600030101010101" pitchFamily="2" charset="-122"/>
              </a:rPr>
              <a:t>Validation.ts</a:t>
            </a:r>
            <a:endParaRPr lang="en-US" sz="1600" b="0" i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i="1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ZipCodeValidator.ts</a:t>
            </a:r>
            <a:endParaRPr lang="en-US" sz="1600" b="0" i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3522181"/>
            <a:ext cx="7585656" cy="830997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interface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4774167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 from "./</a:t>
            </a:r>
            <a:r>
              <a:rPr lang="en-US" sz="1600" b="0" i="1" dirty="0">
                <a:latin typeface="SimSun" panose="02010600030101010101" pitchFamily="2" charset="-122"/>
                <a:ea typeface="SimSun" panose="02010600030101010101" pitchFamily="2" charset="-122"/>
              </a:rPr>
              <a:t>Validation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";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string)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return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s.length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=== 5 &amp;&amp;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numberRegexp.test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033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模块（外部模块）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导出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：任何声明（比如变量，函数，类，类型别名或接口）都能够通过添加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如果想要多个导出时可以使用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* from “module”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导入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：模块的导入操作与导出一样简单。 可以使用以下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形式之一来导入其它模块中的导出内容。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同时在倒入时可以进行重命名。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如果想要导入一个模块的所有导出时可以使用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*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from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“module”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同时导入也支持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的导入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516375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* from </a:t>
            </a:r>
            <a:r>
              <a:rPr lang="en-US" sz="1600" b="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dirty="0" err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// exports interface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3801459"/>
            <a:ext cx="7585656" cy="584775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as ZCV } from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ZCV();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9042" y="4966756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"./my-module.js";</a:t>
            </a:r>
          </a:p>
        </p:txBody>
      </p:sp>
    </p:spTree>
    <p:extLst>
      <p:ext uri="{BB962C8B-B14F-4D97-AF65-F5344CB8AC3E}">
        <p14:creationId xmlns:p14="http://schemas.microsoft.com/office/powerpoint/2010/main" val="10689659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命名空间（内部模块）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是用来做模块内部的区域划分。使用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namespace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来限定命名空间范围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与模块相同如果想要对外公开必须使用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0837" y="2324132"/>
            <a:ext cx="7585656" cy="353943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namespace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Validation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class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LettersOnlyValidator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lettersRegexp.test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Validation.StringValidator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Validation.ZipCodeValidator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();</a:t>
            </a:r>
          </a:p>
          <a:p>
            <a:pPr eaLnBrk="0" hangingPunct="0"/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615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Decorators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编译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现阶段该功能还没有明确是否要一直保留。目前想要使用需要指定编辑器选项，及你必须在命令行或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里启用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编译器选项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命令行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tscofig.json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924620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--target ES5 --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en-US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xxxx.ts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3842421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{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compilerOptions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"target": "ES5",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true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5712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装饰器是一种特殊类型的声明，它能够被附加到类声明，方法，访问符，属性或者参数上。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装饰器使用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@expression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这种形式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expression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必须为一个函数，它会在运行时被调用，被装饰的声明信息做为参数传入。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750180"/>
            <a:ext cx="7585656" cy="830997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color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(target) {</a:t>
            </a:r>
          </a:p>
          <a:p>
            <a:pPr lvl="0"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// do something with "target" ... </a:t>
            </a:r>
          </a:p>
          <a:p>
            <a:pPr lvl="0"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4290997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color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(value: string)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//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这是一个装饰器工厂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return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(target) {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//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这是装饰器 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//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 something with "target" and "value"...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211392" y="2487792"/>
            <a:ext cx="3618964" cy="1030310"/>
          </a:xfrm>
          <a:prstGeom prst="wedgeRectCallout">
            <a:avLst>
              <a:gd name="adj1" fmla="val -58199"/>
              <a:gd name="adj2" fmla="val -1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xxx {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   @color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   private </a:t>
            </a:r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fontColor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965335" y="3945511"/>
            <a:ext cx="3618964" cy="1030310"/>
          </a:xfrm>
          <a:prstGeom prst="wedgeRectCallout">
            <a:avLst>
              <a:gd name="adj1" fmla="val -58199"/>
              <a:gd name="adj2" fmla="val -1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xxx {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@color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(value=</a:t>
            </a:r>
            <a:r>
              <a:rPr lang="en-US" altLang="zh-CN" sz="160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‘red’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   private body: string;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50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库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reflect-metadata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 这个库还不是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(JavaScript)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标准的一部分。 然而，当装饰器被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官方标准采纳后，这些扩展也将被推荐给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以采纳。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它适用于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元数据反射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API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，使用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Reflect.getMetadata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方法来获取元数据。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参数类型元数据使用元数据键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design:paramtypes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返回值类型元数据使用元数据键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design:returntype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9102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81472"/>
              </p:ext>
            </p:extLst>
          </p:nvPr>
        </p:nvGraphicFramePr>
        <p:xfrm>
          <a:off x="422348" y="1333500"/>
          <a:ext cx="7612062" cy="38862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简介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编译代码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基本语法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模块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面向对象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装饰器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练习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19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84561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:a16="http://schemas.microsoft.com/office/drawing/2014/main" xmlns="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:a16="http://schemas.microsoft.com/office/drawing/2014/main" xmlns="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:a16="http://schemas.microsoft.com/office/drawing/2014/main" xmlns="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配置环境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下载安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</a:t>
                      </a:r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正常安装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进行类与接口的练习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使用接口进行结构体定义，类内对声明该结构体并进行使用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正常编译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尝试写一个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装饰器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方法被调用时，在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里输出传递的参数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能正确的表示方法传递的参数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20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简介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是一种由微软开发的自由和开源的编程语言。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它是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的一个超集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。它是基于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的，并进行语法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，所以他完全兼容现有的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程序可以不加改变的在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下工作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有以下大特性！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类型与类型验证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变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量声</a:t>
            </a: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明作用域</a:t>
            </a:r>
            <a:r>
              <a:rPr 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面向对象模式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lambda </a:t>
            </a:r>
            <a:r>
              <a:rPr lang="ja-JP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函数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兼容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31775" indent="-231775" algn="just" eaLnBrk="0" hangingPunct="0">
              <a:spcBef>
                <a:spcPct val="10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有两种主要的方式来获取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工具：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npm（Node.js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包管理器）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Visual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Studior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插件</a:t>
            </a: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NodeJs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4122701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cnpm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5719381"/>
            <a:ext cx="7585656" cy="4191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里相对较新的变量声明方式。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功能类似，但是它可以避免很多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的常见问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题。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sample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source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[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02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]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提供了数字，字符串，结构体，布尔值等。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几乎相同的数据类型，此外还提供了实用的枚举类型方便我们使用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0837" y="3874573"/>
            <a:ext cx="7585656" cy="193899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isDone</a:t>
            </a:r>
            <a:r>
              <a:rPr lang="en-US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en-US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endParaRPr lang="en-US" altLang="zh-CN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decLiteral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6;</a:t>
            </a:r>
          </a:p>
          <a:p>
            <a:pPr lvl="0"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"bob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list: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[] = [1, 2, 3];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list: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&gt; = [1, 2, 3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];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</a:t>
            </a: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殊数据类型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：模糊数据类型，表示任意类型。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Void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相反，表示没有任何类型。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：类型表示的是那些永不存在的值的类型。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例如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类型是那些总是会抛出异常或根本就不会有返回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的函数表达式或箭头函数表达式的返回值类型。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0837" y="3185906"/>
            <a:ext cx="7585656" cy="181588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notSure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4;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warnUser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():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void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alert(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"This is my warning message"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function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error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(message: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throw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Error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(message);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6635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有数据类型就存在类型间的变动，所以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提供了强制类型转换功能，使用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&lt;&gt;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来进行类型断言。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646452"/>
            <a:ext cx="7585656" cy="193899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{label : "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", value: "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(&lt;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&gt;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179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接口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的核心原则之一是对值所具有的结构进行类型检查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相同，类实现接口也是使用关键字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497235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label: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value: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no?: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{label : "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", value: "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相同，让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面向对象开发更容易理解。与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相同如果想要使用类就需要进行实例化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。但类内的属性或方法调用时需要使用关键字</a:t>
            </a:r>
            <a:r>
              <a:rPr lang="en-US" altLang="zh-CN" sz="1600" b="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305030"/>
            <a:ext cx="7585656" cy="415498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greeting: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constructor(message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message;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greet()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"Hello, 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+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changeMessage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() {</a:t>
            </a:r>
            <a:r>
              <a:rPr lang="en-US" altLang="zh-CN" sz="1600" b="0" dirty="0" err="1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.greet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()}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"world"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33026</TotalTime>
  <Words>3404</Words>
  <Application>Microsoft Office PowerPoint</Application>
  <PresentationFormat>On-screen Show (4:3)</PresentationFormat>
  <Paragraphs>616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SimSun</vt:lpstr>
      <vt:lpstr>Arial</vt:lpstr>
      <vt:lpstr>Book Antiqua</vt:lpstr>
      <vt:lpstr>Wingdings</vt:lpstr>
      <vt:lpstr>MASTER_4x3_Template</vt:lpstr>
      <vt:lpstr>TypeScript </vt:lpstr>
      <vt:lpstr>Agenda</vt:lpstr>
      <vt:lpstr>TypeScript简介</vt:lpstr>
      <vt:lpstr>TypeScript安装&amp;编译代码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1509</cp:revision>
  <cp:lastPrinted>1998-09-01T20:10:08Z</cp:lastPrinted>
  <dcterms:created xsi:type="dcterms:W3CDTF">2006-04-07T09:57:12Z</dcterms:created>
  <dcterms:modified xsi:type="dcterms:W3CDTF">2017-07-12T10:09:13Z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