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9"/>
  </p:notesMasterIdLst>
  <p:handoutMasterIdLst>
    <p:handoutMasterId r:id="rId20"/>
  </p:handoutMasterIdLst>
  <p:sldIdLst>
    <p:sldId id="259" r:id="rId5"/>
    <p:sldId id="439" r:id="rId6"/>
    <p:sldId id="453" r:id="rId7"/>
    <p:sldId id="451" r:id="rId8"/>
    <p:sldId id="452" r:id="rId9"/>
    <p:sldId id="379" r:id="rId10"/>
    <p:sldId id="444" r:id="rId11"/>
    <p:sldId id="445" r:id="rId12"/>
    <p:sldId id="446" r:id="rId13"/>
    <p:sldId id="447" r:id="rId14"/>
    <p:sldId id="448" r:id="rId15"/>
    <p:sldId id="449" r:id="rId16"/>
    <p:sldId id="454" r:id="rId17"/>
    <p:sldId id="388" r:id="rId18"/>
  </p:sldIdLst>
  <p:sldSz cx="9144000" cy="6858000" type="screen4x3"/>
  <p:notesSz cx="7099300" cy="10234613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Angular4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" y="1359014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835557"/>
            <a:ext cx="8205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只需要定义一个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就可以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通过依赖注入，将服务注入进组件中。</a:t>
            </a:r>
            <a:endParaRPr 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62556"/>
            <a:ext cx="8310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创建组件时，会首先为组件所需的服务请求一个         注入器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如果所请求的服务实例不在容器中，注入器就会创建一个服务实例，并且添加到容器中，然后把这个服务返回给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42281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应用是模块化的，并且</a:t>
            </a:r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有自己的模块系统，它被称为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，作为引用的入口。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根模块在一些小型应用中可能是唯一的模块，大多数应用会有很多特性模块，每个模块都是一个内聚的代码块专注于某个应用领域、工作流或紧密相关的功能。</a:t>
            </a: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模块（无论是根模块还是特性模块）都是一个带有</a:t>
            </a:r>
            <a:r>
              <a:rPr lang="en-US" altLang="ja-JP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装饰器的类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05062442"/>
              </p:ext>
            </p:extLst>
          </p:nvPr>
        </p:nvGraphicFramePr>
        <p:xfrm>
          <a:off x="449263" y="1359541"/>
          <a:ext cx="822801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理解</a:t>
                      </a:r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1.https://angular.io/guide/</a:t>
                      </a:r>
                      <a:r>
                        <a:rPr lang="en-US" sz="140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quickstart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2.https://angular.io/guide/architecture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59216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目录结构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启动过程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模块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197453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1264179"/>
            <a:ext cx="8149982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359014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运行下列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大体启动过程如下：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引导过程会引导一个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启动过程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应用的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用组件类管理这些模板，用服务添加应用逻辑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用模块打包发布组件与服务。然后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我们通过引导根模块来启动该应用。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73797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" y="1325378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782999"/>
            <a:ext cx="8374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组件负责控制屏幕上的一小块区域，我们称之为视图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组件和模版之间的数据交互称为数据绑定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组件可层层嵌套，形成组件树，父子组件双向数据流动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4" y="1344254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1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模板是动态的。当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渲染它们时，它会根据指令提供的操作对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进行转换。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组件也是指令的一种，区别在于组件带有单独的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元素。而指令作用域已有的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属性型指令：改变元素的外观或行为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，从而改变布局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35806</TotalTime>
  <Words>1008</Words>
  <Application>Microsoft Office PowerPoint</Application>
  <PresentationFormat>On-screen Show (4:3)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目录结构(Root)</vt:lpstr>
      <vt:lpstr>目录结构(Src)</vt:lpstr>
      <vt:lpstr>启动过程</vt:lpstr>
      <vt:lpstr>概述</vt:lpstr>
      <vt:lpstr>组件</vt:lpstr>
      <vt:lpstr>模板</vt:lpstr>
      <vt:lpstr>指令</vt:lpstr>
      <vt:lpstr>服务</vt:lpstr>
      <vt:lpstr>依赖注入</vt:lpstr>
      <vt:lpstr>模块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1674</cp:revision>
  <cp:lastPrinted>1998-09-01T20:10:08Z</cp:lastPrinted>
  <dcterms:created xsi:type="dcterms:W3CDTF">2006-04-07T09:57:12Z</dcterms:created>
  <dcterms:modified xsi:type="dcterms:W3CDTF">2017-07-12T07:14:11Z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