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53" r:id="rId8"/>
    <p:sldId id="454" r:id="rId9"/>
    <p:sldId id="463" r:id="rId10"/>
    <p:sldId id="457" r:id="rId11"/>
    <p:sldId id="464" r:id="rId12"/>
    <p:sldId id="465" r:id="rId13"/>
    <p:sldId id="466" r:id="rId14"/>
    <p:sldId id="46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15138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279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1170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95947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1196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6370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sty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uide/component-intera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38919/how-to-explain-dependency-injection-to-a-5-year-o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LowerCasePipe" TargetMode="External"/><Relationship Id="rId13" Type="http://schemas.openxmlformats.org/officeDocument/2006/relationships/hyperlink" Target="https://angular.io/api/common/UpperCasePipe" TargetMode="External"/><Relationship Id="rId3" Type="http://schemas.openxmlformats.org/officeDocument/2006/relationships/hyperlink" Target="https://angular.io/api/common/AsyncPipe" TargetMode="External"/><Relationship Id="rId7" Type="http://schemas.openxmlformats.org/officeDocument/2006/relationships/hyperlink" Target="https://angular.io/api/common/JsonPipe" TargetMode="External"/><Relationship Id="rId12" Type="http://schemas.openxmlformats.org/officeDocument/2006/relationships/hyperlink" Target="https://angular.io/api/common/SlicePip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api/common/I18nSelectPipe" TargetMode="External"/><Relationship Id="rId11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I18nPluralPipe" TargetMode="External"/><Relationship Id="rId15" Type="http://schemas.openxmlformats.org/officeDocument/2006/relationships/hyperlink" Target="https://angular.io/api?query=pipe" TargetMode="External"/><Relationship Id="rId10" Type="http://schemas.openxmlformats.org/officeDocument/2006/relationships/hyperlink" Target="https://angular.io/api/common/DecimalPipe" TargetMode="External"/><Relationship Id="rId4" Type="http://schemas.openxmlformats.org/officeDocument/2006/relationships/hyperlink" Target="https://angular.io/api/common/DatePipe" TargetMode="External"/><Relationship Id="rId9" Type="http://schemas.openxmlformats.org/officeDocument/2006/relationships/hyperlink" Target="https://angular.io/api/common/CurrencyPipe" TargetMode="External"/><Relationship Id="rId14" Type="http://schemas.openxmlformats.org/officeDocument/2006/relationships/hyperlink" Target="https://angular.io/api/common/TitleCasePi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 Service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3/3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@Pipe({name: '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'})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ExponentialStrengthPipe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implements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PipeTransform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transform(value: number, exponent: string): number {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let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parseFloat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(exponent);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return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Math.pow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(value,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isNaN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 ? 1 :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lvl="1"/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93218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53587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3201394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Style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学习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https://angular.io/guide/component-styles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自行阅读理解。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交互方法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https://angular.io/guide/component-interaction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在新建的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App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上利用父子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交换写一个计数器代码。可能的话上传</a:t>
                      </a:r>
                      <a:r>
                        <a:rPr lang="en-US" altLang="zh-CN" sz="1400" b="0" baseline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github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3348"/>
              </p:ext>
            </p:extLst>
          </p:nvPr>
        </p:nvGraphicFramePr>
        <p:xfrm>
          <a:off x="380403" y="1333500"/>
          <a:ext cx="7612062" cy="64008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Dependency Injection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Service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实例说明</a:t>
                      </a:r>
                      <a:endParaRPr lang="en-US" altLang="zh-CN" sz="2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管道（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pipe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什么是依赖注入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186" y="1497744"/>
            <a:ext cx="84204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什么是依赖注入？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依赖注入最初是后端概念，被引入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。使用广泛，比如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Spring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.Net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等平台都有依赖注入的概念。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依赖注入是实现控制反转的一种软件设计模式，一个依赖是一个被其他对象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调用的对象（服务）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注入则是将被依赖的对象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(service)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实例传递给依赖对象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(client)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的行为。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简单的说就是要求对抽象进行编程，不要对实现进行编程，这样就降低了客户与实现模块间的耦合，分离了服务和调用者的依赖，符合低耦合的程序设计原则。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Stack Overflow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上面有一个有趣的问题，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如何向一个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5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岁的小孩解释依赖注入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为什么需要依赖注入，有什么好处？</a:t>
            </a:r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将被依赖类的创建代码从依赖类中移出，不用显式的写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不用自己管理生命周期。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可以单独维护被依赖类的创建过程。减少依赖关系，实现低耦合设计。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1/3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643" y="2196213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i="1" dirty="0">
                <a:latin typeface="Roboto"/>
              </a:rPr>
              <a:t>@Injectable()</a:t>
            </a:r>
            <a:endParaRPr lang="en-US" sz="1800" b="0" i="0" dirty="0">
              <a:effectLst/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643" y="1387064"/>
            <a:ext cx="806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有自己的依赖注入框架，该框架也可以作为一个单例模块供其他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或框架使用。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6" y="3914079"/>
            <a:ext cx="2820321" cy="1639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0" y="2557156"/>
            <a:ext cx="8159595" cy="13460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47850" y="4090248"/>
            <a:ext cx="5159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为什么我们的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不需要加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@injectable()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因为包括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@Directive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@Pipe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@injectable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的子类型。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2/3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080" y="1214845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Injector</a:t>
            </a:r>
            <a:r>
              <a:rPr lang="en-US" sz="3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providers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081" y="1861176"/>
            <a:ext cx="8257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提供商提供依赖值的一个具体的、运行时的版本。 注入器依靠提供商创建服务的实例，注入器再将服务的实例注入组件或其它服务。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必须为注入器注册一个服务的提供商，否则它不知道该如何创建该服务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791" y="2766837"/>
            <a:ext cx="5955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providers: [Logger]</a:t>
            </a:r>
          </a:p>
          <a:p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[{ provide: Logger, </a:t>
            </a:r>
            <a:r>
              <a:rPr lang="en-US" sz="20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useClass</a:t>
            </a:r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20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BetterLogger</a:t>
            </a:r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}]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952" y="3318223"/>
            <a:ext cx="81311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Registering</a:t>
            </a:r>
            <a:r>
              <a:rPr lang="en-US" b="0" dirty="0">
                <a:latin typeface="Roboto"/>
              </a:rPr>
              <a:t> 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providers in an NgModule1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Registering providers in a component</a:t>
            </a:r>
          </a:p>
          <a:p>
            <a:pPr marL="342900" indent="-342900">
              <a:buAutoNum type="arabicPeriod"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730" y="6004372"/>
            <a:ext cx="9624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https://angular.io/guide/dependency-injection</a:t>
            </a:r>
            <a:endParaRPr lang="en-US" sz="1400" b="0" dirty="0"/>
          </a:p>
          <a:p>
            <a:endParaRPr lang="en-US" sz="1400" b="0" dirty="0"/>
          </a:p>
        </p:txBody>
      </p:sp>
      <p:sp>
        <p:nvSpPr>
          <p:cNvPr id="14" name="Rectangle 13"/>
          <p:cNvSpPr/>
          <p:nvPr/>
        </p:nvSpPr>
        <p:spPr>
          <a:xfrm>
            <a:off x="403759" y="4479941"/>
            <a:ext cx="780213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Value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提供一个预先做好的对象会比请求注入器从类中创建它更容易。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Factory providers</a:t>
            </a:r>
          </a:p>
          <a:p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我们需要动态创建这个依赖值，因为它所需要的信息直到最后一刻才能确定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依赖注入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3/3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080" y="1214845"/>
            <a:ext cx="578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分层依赖注入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Hierarchical Dependency Injectors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81" y="1970233"/>
            <a:ext cx="8257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 An Angular application is a tree of components. Each component instance has its own injector. The tree of components parallels the tree of injectors.</a:t>
            </a:r>
            <a:endParaRPr lang="en-US" altLang="zh-CN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730" y="6004372"/>
            <a:ext cx="9624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hlinkClick r:id="rId3"/>
              </a:rPr>
              <a:t>https://angular.io/guide/hierarchical-dependency-injection</a:t>
            </a:r>
            <a:endParaRPr lang="en-US" sz="1400" b="0" dirty="0"/>
          </a:p>
          <a:p>
            <a:endParaRPr lang="en-US" sz="1400" b="0" dirty="0"/>
          </a:p>
        </p:txBody>
      </p:sp>
      <p:pic>
        <p:nvPicPr>
          <p:cNvPr id="2050" name="Picture 2" descr="ca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0" y="3158921"/>
            <a:ext cx="2303325" cy="13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 injector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96" y="3168580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85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Service 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9984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1/3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921" y="1387064"/>
            <a:ext cx="8435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Introducing Angular pipes, a way to write display-value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transformations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that you can declare in your </a:t>
            </a:r>
            <a:r>
              <a:rPr lang="en-US" sz="20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2187229"/>
            <a:ext cx="5276850" cy="781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035" y="3307437"/>
            <a:ext cx="750011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1. Built-in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4. Custom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5. Pure pipes/Impure pipes/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AsyncPipe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6. No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FilterPipe</a:t>
            </a: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 or </a:t>
            </a:r>
            <a:r>
              <a:rPr lang="en-US" sz="20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OrderByPipe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86746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管道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Pipe 2/3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1387064"/>
            <a:ext cx="7500117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Built-in pipes</a:t>
            </a: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AsyncPipe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DatePipe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 I18nPluralPipe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 I18nSelectPipe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JsonPipe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8"/>
              </a:rPr>
              <a:t>LowerCasePipe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9"/>
              </a:rPr>
              <a:t>CurrencyPipe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0"/>
              </a:rPr>
              <a:t>DecimalPipe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1"/>
              </a:rPr>
              <a:t>PercentPipe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2"/>
              </a:rPr>
              <a:t>SlicePipe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3"/>
              </a:rPr>
              <a:t>UpperCasePipe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  <a:hlinkClick r:id="rId14"/>
              </a:rPr>
              <a:t>TitleCasePipe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15"/>
              </a:rPr>
              <a:t>https://angular.io/api?query=pipe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2. Parameterizing a pipe</a:t>
            </a: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birthday is {{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}} 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&lt;p&gt;The hero's salary is {{ money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currency:'EUR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' }} &lt;/p&gt;</a:t>
            </a: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05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3. Chaining pipes</a:t>
            </a:r>
          </a:p>
          <a:p>
            <a:r>
              <a:rPr lang="en-US" sz="20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20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&lt;p&gt;The chained hero's birthday is {{ birthday | date | uppercase}}&lt;/p&gt;</a:t>
            </a:r>
          </a:p>
          <a:p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&lt;p&gt;The chained hero's birthday is {{  birthday | 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date:"MM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dd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4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yy</a:t>
            </a:r>
            <a:r>
              <a:rPr lang="en-US" sz="14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 | uppercase}}&lt;/p&gt;   </a:t>
            </a:r>
          </a:p>
          <a:p>
            <a:r>
              <a:rPr lang="en-US" sz="1400" b="0" dirty="0">
                <a:solidFill>
                  <a:srgbClr val="0070C0"/>
                </a:solidFill>
              </a:rPr>
              <a:t>	</a:t>
            </a:r>
          </a:p>
          <a:p>
            <a:endParaRPr lang="en-US" b="0" dirty="0"/>
          </a:p>
          <a:p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43861</TotalTime>
  <Words>1372</Words>
  <Application>Microsoft Office PowerPoint</Application>
  <PresentationFormat>On-screen Show (4:3)</PresentationFormat>
  <Paragraphs>228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NSimSun</vt:lpstr>
      <vt:lpstr>Roboto</vt:lpstr>
      <vt:lpstr>SimSun</vt:lpstr>
      <vt:lpstr>Arial</vt:lpstr>
      <vt:lpstr>Book Antiqua</vt:lpstr>
      <vt:lpstr>Wingdings</vt:lpstr>
      <vt:lpstr>MASTER_4x3_Template</vt:lpstr>
      <vt:lpstr>Angular Service </vt:lpstr>
      <vt:lpstr>Agenda</vt:lpstr>
      <vt:lpstr>什么是依赖注入</vt:lpstr>
      <vt:lpstr>Angular依赖注入 1/3</vt:lpstr>
      <vt:lpstr>Angular依赖注入 2/3</vt:lpstr>
      <vt:lpstr>Angular依赖注入 3/3</vt:lpstr>
      <vt:lpstr>Service 实例说明</vt:lpstr>
      <vt:lpstr>管道Pipe 1/3</vt:lpstr>
      <vt:lpstr>管道Pipe 2/3</vt:lpstr>
      <vt:lpstr>管道Pipe 3/3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1564</cp:revision>
  <cp:lastPrinted>1998-09-01T20:10:08Z</cp:lastPrinted>
  <dcterms:created xsi:type="dcterms:W3CDTF">2006-04-07T09:57:12Z</dcterms:created>
  <dcterms:modified xsi:type="dcterms:W3CDTF">2017-07-31T10:29:12Z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