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5"/>
  </p:notesMasterIdLst>
  <p:handoutMasterIdLst>
    <p:handoutMasterId r:id="rId16"/>
  </p:handoutMasterIdLst>
  <p:sldIdLst>
    <p:sldId id="259" r:id="rId5"/>
    <p:sldId id="438" r:id="rId6"/>
    <p:sldId id="379" r:id="rId7"/>
    <p:sldId id="441" r:id="rId8"/>
    <p:sldId id="468" r:id="rId9"/>
    <p:sldId id="445" r:id="rId10"/>
    <p:sldId id="452" r:id="rId11"/>
    <p:sldId id="454" r:id="rId12"/>
    <p:sldId id="467" r:id="rId13"/>
    <p:sldId id="388" r:id="rId14"/>
  </p:sldIdLst>
  <p:sldSz cx="9144000" cy="6858000" type="screen4x3"/>
  <p:notesSz cx="7099300" cy="10234613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-1560" y="-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router.html#resolve-gu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Router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81788"/>
              </p:ext>
            </p:extLst>
          </p:nvPr>
        </p:nvGraphicFramePr>
        <p:xfrm>
          <a:off x="422348" y="1333500"/>
          <a:ext cx="7612062" cy="4232022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内的作用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的注入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与画面关联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属性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的传值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练习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的作用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ja-JP" altLang="en-US" sz="1600" b="0" dirty="0"/>
              <a:t>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（即“路由器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”）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，主要作用：画面间迁移，传值，画面间验证等。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pic>
        <p:nvPicPr>
          <p:cNvPr id="1026" name="Picture 2" descr="http://files.jb51.net/file_images/article/201612/20161202170037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3" y="1744668"/>
            <a:ext cx="6634052" cy="45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前需要将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注入到模块构成整个系统的导航。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使用注入模块的方法是在</a:t>
            </a:r>
            <a:r>
              <a:rPr lang="en-US" sz="1600" b="0" dirty="0"/>
              <a:t>@</a:t>
            </a:r>
            <a:r>
              <a:rPr lang="en-US" sz="1600" b="0" dirty="0" err="1" smtClean="0"/>
              <a:t>NgModule</a:t>
            </a:r>
            <a:r>
              <a:rPr lang="zh-CN" altLang="en-US" sz="1600" b="0" dirty="0" smtClean="0"/>
              <a:t>内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sz="1600" b="0" dirty="0" err="1" smtClean="0"/>
              <a:t>RouterModule</a:t>
            </a:r>
            <a:r>
              <a:rPr lang="zh-CN" altLang="en-US" sz="1600" b="0" dirty="0" smtClean="0"/>
              <a:t>类进行注入，他有</a:t>
            </a:r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种模式。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/>
              <a:t>forChild</a:t>
            </a:r>
            <a:r>
              <a:rPr lang="zh-CN" altLang="en-US" sz="1600" b="0" dirty="0"/>
              <a:t>只能用于子模块</a:t>
            </a:r>
            <a:endParaRPr lang="en-US" sz="1600" b="0" dirty="0" smtClean="0"/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 err="1" smtClean="0"/>
              <a:t>forRoot</a:t>
            </a:r>
            <a:r>
              <a:rPr lang="zh-CN" altLang="en-US" sz="1600" b="0" dirty="0"/>
              <a:t>只能用于跟</a:t>
            </a:r>
            <a:r>
              <a:rPr lang="zh-CN" altLang="en-US" sz="1600" b="0" dirty="0" smtClean="0"/>
              <a:t>模块</a:t>
            </a:r>
            <a:endParaRPr lang="en-US" altLang="zh-CN" sz="1600" b="0" dirty="0" smtClean="0"/>
          </a:p>
          <a:p>
            <a:pPr marL="285750" indent="-28575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forRoot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需要一个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的数组和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以下可选参数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/>
              <a:t>enableTracing</a:t>
            </a:r>
            <a:r>
              <a:rPr lang="en-US" altLang="zh-CN" sz="1600" b="0" dirty="0" smtClean="0"/>
              <a:t> </a:t>
            </a:r>
            <a:r>
              <a:rPr lang="zh-CN" altLang="en-US" sz="1600" b="0" dirty="0" smtClean="0"/>
              <a:t>（</a:t>
            </a:r>
            <a:r>
              <a:rPr lang="zh-CN" altLang="en-US" sz="1600" b="0" dirty="0"/>
              <a:t>在</a:t>
            </a:r>
            <a:r>
              <a:rPr lang="en-US" altLang="zh-CN" sz="1600" b="0" dirty="0"/>
              <a:t>console.log</a:t>
            </a:r>
            <a:r>
              <a:rPr lang="zh-CN" altLang="en-US" sz="1600" b="0" dirty="0"/>
              <a:t>中打印出路由内部事件信息</a:t>
            </a:r>
            <a:r>
              <a:rPr lang="zh-CN" altLang="en-US" sz="1600" b="0" dirty="0" smtClean="0"/>
              <a:t>）</a:t>
            </a:r>
            <a:endParaRPr lang="en-US" altLang="zh-CN" sz="1600" b="0" dirty="0" smtClean="0"/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/>
              <a:t>useHash</a:t>
            </a:r>
            <a:r>
              <a:rPr lang="en-US" altLang="zh-CN" sz="1600" b="0" dirty="0"/>
              <a:t> </a:t>
            </a:r>
            <a:r>
              <a:rPr lang="zh-CN" altLang="en-US" sz="1600" b="0" dirty="0" smtClean="0"/>
              <a:t>（</a:t>
            </a:r>
            <a:r>
              <a:rPr lang="zh-CN" altLang="en-US" sz="1600" b="0" dirty="0"/>
              <a:t>把</a:t>
            </a:r>
            <a:r>
              <a:rPr lang="en-US" altLang="zh-CN" sz="1600" b="0" dirty="0" err="1" smtClean="0"/>
              <a:t>url</a:t>
            </a:r>
            <a:r>
              <a:rPr lang="zh-CN" altLang="en-US" sz="1600" b="0" dirty="0" smtClean="0"/>
              <a:t>风格，默认为</a:t>
            </a:r>
            <a:r>
              <a:rPr lang="en-US" altLang="zh-CN" sz="1600" b="0" dirty="0" smtClean="0"/>
              <a:t>html5</a:t>
            </a:r>
            <a:r>
              <a:rPr lang="zh-CN" altLang="en-US" sz="1600" b="0" dirty="0" smtClean="0"/>
              <a:t>风格为</a:t>
            </a:r>
            <a:r>
              <a:rPr lang="en-US" altLang="zh-CN" sz="1600" b="0" dirty="0" smtClean="0"/>
              <a:t>false</a:t>
            </a:r>
            <a:r>
              <a:rPr lang="zh-CN" altLang="en-US" sz="1600" b="0" dirty="0" smtClean="0"/>
              <a:t>，</a:t>
            </a:r>
            <a:r>
              <a:rPr lang="en-US" altLang="zh-CN" sz="1600" b="0" dirty="0" smtClean="0"/>
              <a:t>true</a:t>
            </a:r>
            <a:r>
              <a:rPr lang="zh-CN" altLang="en-US" sz="1600" b="0" dirty="0" smtClean="0"/>
              <a:t>为</a:t>
            </a:r>
            <a:r>
              <a:rPr lang="en-US" altLang="zh-CN" sz="1600" b="0" dirty="0" smtClean="0"/>
              <a:t>hash</a:t>
            </a:r>
            <a:r>
              <a:rPr lang="zh-CN" altLang="en-US" sz="1600" b="0" dirty="0"/>
              <a:t>风格</a:t>
            </a:r>
            <a:r>
              <a:rPr lang="zh-CN" altLang="en-US" sz="1600" b="0" dirty="0" smtClean="0"/>
              <a:t>）</a:t>
            </a:r>
            <a:endParaRPr lang="en-US" altLang="zh-CN" sz="1600" b="0" dirty="0" smtClean="0"/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 smtClean="0"/>
              <a:t>initialNavigation</a:t>
            </a:r>
            <a:r>
              <a:rPr lang="en-US" altLang="zh-CN" sz="1600" b="0" dirty="0" smtClean="0"/>
              <a:t> </a:t>
            </a:r>
            <a:r>
              <a:rPr lang="zh-CN" altLang="en-US" sz="1600" b="0" dirty="0" smtClean="0"/>
              <a:t>（</a:t>
            </a:r>
            <a:r>
              <a:rPr lang="zh-CN" altLang="en-US" sz="1600" b="0" dirty="0"/>
              <a:t>禁用初始</a:t>
            </a:r>
            <a:r>
              <a:rPr lang="zh-CN" altLang="en-US" sz="1600" b="0" dirty="0" smtClean="0"/>
              <a:t>导航</a:t>
            </a:r>
            <a:r>
              <a:rPr lang="en-US" altLang="zh-CN" sz="1600" b="0" dirty="0"/>
              <a:t>base </a:t>
            </a:r>
            <a:r>
              <a:rPr lang="en-US" altLang="zh-CN" sz="1600" b="0" dirty="0" err="1"/>
              <a:t>href</a:t>
            </a:r>
            <a:r>
              <a:rPr lang="en-US" altLang="zh-CN" sz="1600" b="0" dirty="0"/>
              <a:t>=“/”</a:t>
            </a:r>
            <a:r>
              <a:rPr lang="zh-CN" altLang="en-US" sz="1600" b="0" dirty="0" smtClean="0"/>
              <a:t>）</a:t>
            </a:r>
            <a:endParaRPr lang="en-US" altLang="zh-CN" sz="1600" b="0" dirty="0" smtClean="0"/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r>
              <a:rPr lang="en-US" altLang="zh-CN" sz="1600" b="0" dirty="0" err="1"/>
              <a:t>errorHandler</a:t>
            </a:r>
            <a:r>
              <a:rPr lang="en-US" altLang="zh-CN" sz="1600" b="0" dirty="0"/>
              <a:t> </a:t>
            </a:r>
            <a:r>
              <a:rPr lang="zh-CN" altLang="en-US" sz="1600" b="0" dirty="0" smtClean="0"/>
              <a:t>（</a:t>
            </a:r>
            <a:r>
              <a:rPr lang="zh-CN" altLang="en-US" sz="1600" b="0" dirty="0"/>
              <a:t>使用自定义的错误处理，来抛出报错信息</a:t>
            </a:r>
            <a:r>
              <a:rPr lang="zh-CN" altLang="en-US" sz="1600" b="0" dirty="0" smtClean="0"/>
              <a:t>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与画面关联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是一款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区域性静态刷新框架，它通过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&lt;router-outlet&gt;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来指定静态刷新的区域，通过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来关联对应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所指定的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。实现地址和对应画面的分离，已达到解耦目的。在画面加载时会使用</a:t>
            </a:r>
            <a:r>
              <a:rPr lang="en-US" altLang="zh-CN" sz="1600" b="0" dirty="0"/>
              <a:t>&lt;base </a:t>
            </a:r>
            <a:r>
              <a:rPr lang="en-US" altLang="zh-CN" sz="1600" b="0" dirty="0" err="1"/>
              <a:t>href</a:t>
            </a:r>
            <a:r>
              <a:rPr lang="en-US" altLang="zh-CN" sz="1600" b="0" dirty="0" smtClean="0"/>
              <a:t>=“/”&gt;</a:t>
            </a:r>
            <a:r>
              <a:rPr lang="zh-CN" altLang="en-US" sz="1600" b="0" dirty="0" smtClean="0"/>
              <a:t>来指定初始页面。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61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&lt;</a:t>
            </a:r>
            <a:r>
              <a:rPr lang="en-US" altLang="zh-CN" sz="1200" dirty="0"/>
              <a:t>router-outlet&gt;&lt;/router-outlet&gt;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354511" y="2460101"/>
            <a:ext cx="2467376" cy="3900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URL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21109" y="3831721"/>
            <a:ext cx="2467376" cy="3900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Router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354511" y="5436105"/>
            <a:ext cx="2467376" cy="3900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Components</a:t>
            </a:r>
            <a:endParaRPr lang="zh-CN" altLang="en-US" sz="1200" dirty="0"/>
          </a:p>
        </p:txBody>
      </p:sp>
      <p:cxnSp>
        <p:nvCxnSpPr>
          <p:cNvPr id="6" name="直接箭头连接符 5"/>
          <p:cNvCxnSpPr>
            <a:stCxn id="7" idx="3"/>
            <a:endCxn id="2" idx="0"/>
          </p:cNvCxnSpPr>
          <p:nvPr/>
        </p:nvCxnSpPr>
        <p:spPr>
          <a:xfrm>
            <a:off x="5821887" y="2655135"/>
            <a:ext cx="1450862" cy="1176586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/>
          <p:cNvCxnSpPr>
            <a:stCxn id="8" idx="0"/>
            <a:endCxn id="7" idx="1"/>
          </p:cNvCxnSpPr>
          <p:nvPr/>
        </p:nvCxnSpPr>
        <p:spPr>
          <a:xfrm rot="5400000" flipH="1" flipV="1">
            <a:off x="2116361" y="2593571"/>
            <a:ext cx="1176586" cy="1299714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5"/>
          <p:cNvCxnSpPr>
            <a:stCxn id="9" idx="1"/>
            <a:endCxn id="8" idx="2"/>
          </p:cNvCxnSpPr>
          <p:nvPr/>
        </p:nvCxnSpPr>
        <p:spPr>
          <a:xfrm rot="10800000">
            <a:off x="2054797" y="4221789"/>
            <a:ext cx="1299714" cy="1409350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"/>
          <p:cNvCxnSpPr>
            <a:stCxn id="2" idx="2"/>
            <a:endCxn id="9" idx="3"/>
          </p:cNvCxnSpPr>
          <p:nvPr/>
        </p:nvCxnSpPr>
        <p:spPr>
          <a:xfrm rot="5400000">
            <a:off x="5842643" y="4201033"/>
            <a:ext cx="1409350" cy="1450862"/>
          </a:xfrm>
          <a:prstGeom prst="curvedConnector2">
            <a:avLst/>
          </a:prstGeom>
          <a:ln w="12700">
            <a:solidFill>
              <a:srgbClr val="0000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b="0" dirty="0" smtClean="0"/>
              <a:t>path</a:t>
            </a:r>
            <a:r>
              <a:rPr lang="zh-CN" altLang="en-US" sz="1800" b="0" dirty="0" smtClean="0"/>
              <a:t>：路由访问路径。</a:t>
            </a:r>
            <a:endParaRPr lang="en-US" altLang="zh-CN" sz="1800" b="0" dirty="0" smtClean="0"/>
          </a:p>
          <a:p>
            <a:r>
              <a:rPr lang="en-US" altLang="zh-CN" sz="1800" b="0" dirty="0" err="1" smtClean="0"/>
              <a:t>pathMatch</a:t>
            </a:r>
            <a:r>
              <a:rPr lang="zh-CN" altLang="en-US" sz="1800" b="0" dirty="0" smtClean="0"/>
              <a:t>：如果为重定向则为必须项目，路径的匹配模式，默认为</a:t>
            </a:r>
            <a:r>
              <a:rPr lang="en-US" altLang="zh-CN" sz="1800" b="0" dirty="0" smtClean="0"/>
              <a:t>’</a:t>
            </a:r>
            <a:r>
              <a:rPr lang="en-US" altLang="zh-CN" sz="1800" b="0" dirty="0"/>
              <a:t> prefix</a:t>
            </a:r>
            <a:r>
              <a:rPr lang="en-US" altLang="zh-CN" sz="1800" b="0" dirty="0" smtClean="0"/>
              <a:t>’</a:t>
            </a:r>
            <a:r>
              <a:rPr lang="zh-CN" altLang="en-US" sz="1800" b="0" dirty="0" smtClean="0"/>
              <a:t>。</a:t>
            </a:r>
            <a:endParaRPr lang="en-US" altLang="zh-CN" sz="1800" b="0" dirty="0"/>
          </a:p>
          <a:p>
            <a:r>
              <a:rPr lang="en-US" altLang="zh-CN" sz="1800" b="0" dirty="0" smtClean="0"/>
              <a:t>matcher</a:t>
            </a:r>
            <a:r>
              <a:rPr lang="zh-CN" altLang="en-US" sz="1800" b="0" dirty="0" smtClean="0"/>
              <a:t>：自定义匹配路径模式。</a:t>
            </a:r>
            <a:endParaRPr lang="en-US" altLang="zh-CN" sz="1800" b="0" dirty="0" smtClean="0"/>
          </a:p>
          <a:p>
            <a:r>
              <a:rPr lang="en-US" altLang="zh-CN" sz="1800" b="0" dirty="0"/>
              <a:t>c</a:t>
            </a:r>
            <a:r>
              <a:rPr lang="en-US" altLang="zh-CN" sz="1800" b="0" dirty="0" smtClean="0"/>
              <a:t>omponent</a:t>
            </a:r>
            <a:r>
              <a:rPr lang="zh-CN" altLang="en-US" sz="1800" b="0" dirty="0" smtClean="0"/>
              <a:t>：指定要实例化的</a:t>
            </a:r>
            <a:r>
              <a:rPr lang="en-US" altLang="zh-CN" sz="1800" b="0" dirty="0" smtClean="0"/>
              <a:t>component </a:t>
            </a:r>
            <a:r>
              <a:rPr lang="zh-CN" altLang="en-US" sz="1800" b="0" dirty="0" smtClean="0"/>
              <a:t>。</a:t>
            </a:r>
            <a:endParaRPr lang="en-US" altLang="zh-CN" sz="1800" b="0" dirty="0"/>
          </a:p>
          <a:p>
            <a:r>
              <a:rPr lang="en-US" altLang="zh-CN" sz="1800" b="0" dirty="0" err="1" smtClean="0"/>
              <a:t>redirectTo</a:t>
            </a:r>
            <a:r>
              <a:rPr lang="zh-CN" altLang="en-US" sz="1800" b="0" dirty="0" smtClean="0"/>
              <a:t>：要重定向的路径。</a:t>
            </a:r>
            <a:endParaRPr lang="en-US" altLang="zh-CN" sz="1800" b="0" dirty="0"/>
          </a:p>
          <a:p>
            <a:r>
              <a:rPr lang="en-US" altLang="zh-CN" sz="1800" b="0" dirty="0" smtClean="0"/>
              <a:t>outlet</a:t>
            </a:r>
            <a:r>
              <a:rPr lang="zh-CN" altLang="en-US" sz="1800" b="0" dirty="0" smtClean="0"/>
              <a:t>：指定要解析的区域名称，改</a:t>
            </a:r>
            <a:r>
              <a:rPr lang="en-US" altLang="zh-CN" sz="1800" b="0" dirty="0" smtClean="0"/>
              <a:t>html</a:t>
            </a:r>
            <a:r>
              <a:rPr lang="zh-CN" altLang="en-US" sz="1800" b="0" dirty="0" smtClean="0"/>
              <a:t>内比如有对应的</a:t>
            </a:r>
            <a:r>
              <a:rPr lang="en-US" altLang="zh-CN" sz="1800" b="0" dirty="0" smtClean="0"/>
              <a:t>router-outlet</a:t>
            </a:r>
            <a:r>
              <a:rPr lang="zh-CN" altLang="en-US" sz="1800" b="0" dirty="0" smtClean="0"/>
              <a:t>并且</a:t>
            </a:r>
            <a:r>
              <a:rPr lang="en-US" altLang="zh-CN" sz="1800" b="0" dirty="0" smtClean="0"/>
              <a:t>name</a:t>
            </a:r>
            <a:r>
              <a:rPr lang="zh-CN" altLang="en-US" sz="1800" b="0" dirty="0" smtClean="0"/>
              <a:t>与该属性一致，否则会报错。</a:t>
            </a:r>
            <a:endParaRPr lang="en-US" altLang="zh-CN" sz="1800" b="0" dirty="0"/>
          </a:p>
          <a:p>
            <a:r>
              <a:rPr lang="en-US" altLang="zh-CN" sz="1800" b="0" dirty="0" err="1" smtClean="0"/>
              <a:t>canActivate</a:t>
            </a:r>
            <a:r>
              <a:rPr lang="zh-CN" altLang="en-US" sz="1800" b="0" dirty="0" smtClean="0"/>
              <a:t>：为</a:t>
            </a:r>
            <a:r>
              <a:rPr lang="en-US" altLang="zh-CN" sz="1800" b="0" dirty="0" smtClean="0"/>
              <a:t>router</a:t>
            </a:r>
            <a:r>
              <a:rPr lang="zh-CN" altLang="en-US" sz="1800" b="0" dirty="0" smtClean="0"/>
              <a:t>的服务卫士，来处理导航到某路由的情况。</a:t>
            </a:r>
            <a:endParaRPr lang="en-US" altLang="zh-CN" sz="1800" b="0" dirty="0" smtClean="0"/>
          </a:p>
          <a:p>
            <a:r>
              <a:rPr lang="en-US" altLang="zh-CN" sz="1800" b="0" dirty="0" err="1" smtClean="0"/>
              <a:t>canActivateChild</a:t>
            </a:r>
            <a:r>
              <a:rPr lang="zh-CN" altLang="en-US" sz="1800" b="0" dirty="0" smtClean="0"/>
              <a:t>：</a:t>
            </a:r>
            <a:r>
              <a:rPr lang="zh-CN" altLang="en-US" sz="1800" b="0" dirty="0"/>
              <a:t>为</a:t>
            </a:r>
            <a:r>
              <a:rPr lang="en-US" altLang="zh-CN" sz="1800" b="0" dirty="0"/>
              <a:t>router</a:t>
            </a:r>
            <a:r>
              <a:rPr lang="zh-CN" altLang="en-US" sz="1800" b="0" dirty="0"/>
              <a:t>的服务卫士，来处理导航</a:t>
            </a:r>
            <a:r>
              <a:rPr lang="zh-CN" altLang="en-US" sz="1800" b="0" dirty="0" smtClean="0"/>
              <a:t>到子路由</a:t>
            </a:r>
            <a:r>
              <a:rPr lang="zh-CN" altLang="en-US" sz="1800" b="0" dirty="0"/>
              <a:t>的情况</a:t>
            </a:r>
            <a:r>
              <a:rPr lang="zh-CN" altLang="en-US" sz="1800" b="0" dirty="0" smtClean="0"/>
              <a:t>。</a:t>
            </a:r>
            <a:endParaRPr lang="en-US" altLang="zh-CN" sz="1800" b="0" dirty="0"/>
          </a:p>
          <a:p>
            <a:r>
              <a:rPr lang="en-US" altLang="zh-CN" sz="1800" b="0" dirty="0" err="1" smtClean="0"/>
              <a:t>canDeactivate</a:t>
            </a:r>
            <a:r>
              <a:rPr lang="zh-CN" altLang="en-US" sz="1800" b="0" dirty="0" smtClean="0"/>
              <a:t>：</a:t>
            </a:r>
            <a:r>
              <a:rPr lang="zh-CN" altLang="en-US" sz="1800" b="0" dirty="0"/>
              <a:t>为</a:t>
            </a:r>
            <a:r>
              <a:rPr lang="en-US" altLang="zh-CN" sz="1800" b="0" dirty="0"/>
              <a:t>router</a:t>
            </a:r>
            <a:r>
              <a:rPr lang="zh-CN" altLang="en-US" sz="1800" b="0" dirty="0"/>
              <a:t>的服务</a:t>
            </a:r>
            <a:r>
              <a:rPr lang="zh-CN" altLang="en-US" sz="1800" b="0" dirty="0" smtClean="0"/>
              <a:t>卫士，来处理从当前路由离开的情况。</a:t>
            </a:r>
            <a:endParaRPr lang="en-US" altLang="zh-CN" sz="1800" b="0" dirty="0" smtClean="0"/>
          </a:p>
          <a:p>
            <a:r>
              <a:rPr lang="en-US" altLang="zh-CN" sz="1800" b="0" dirty="0" err="1" smtClean="0"/>
              <a:t>canLoad</a:t>
            </a:r>
            <a:r>
              <a:rPr lang="zh-CN" altLang="en-US" sz="1800" b="0" dirty="0" smtClean="0"/>
              <a:t>：</a:t>
            </a:r>
            <a:r>
              <a:rPr lang="zh-CN" altLang="en-US" sz="1800" b="0" dirty="0"/>
              <a:t>为</a:t>
            </a:r>
            <a:r>
              <a:rPr lang="en-US" altLang="zh-CN" sz="1800" b="0" dirty="0"/>
              <a:t>router</a:t>
            </a:r>
            <a:r>
              <a:rPr lang="zh-CN" altLang="en-US" sz="1800" b="0" dirty="0"/>
              <a:t>的服务</a:t>
            </a:r>
            <a:r>
              <a:rPr lang="zh-CN" altLang="en-US" sz="1800" b="0" dirty="0" smtClean="0"/>
              <a:t>卫士，</a:t>
            </a:r>
            <a:r>
              <a:rPr lang="zh-CN" altLang="en-US" sz="1800" b="0" dirty="0"/>
              <a:t>来处理异步导航到某特性模块的</a:t>
            </a:r>
            <a:r>
              <a:rPr lang="zh-CN" altLang="en-US" sz="1800" b="0" dirty="0" smtClean="0"/>
              <a:t>情况。</a:t>
            </a:r>
            <a:endParaRPr lang="en-US" altLang="zh-CN" sz="1800" b="0" dirty="0"/>
          </a:p>
          <a:p>
            <a:r>
              <a:rPr lang="en-US" altLang="zh-CN" sz="1800" b="0" dirty="0" smtClean="0"/>
              <a:t>data</a:t>
            </a:r>
            <a:r>
              <a:rPr lang="zh-CN" altLang="en-US" sz="1800" b="0" dirty="0" smtClean="0"/>
              <a:t>：可以用来传递一些默认值，需要使用</a:t>
            </a:r>
            <a:r>
              <a:rPr lang="en-US" altLang="zh-CN" sz="1800" b="0" u="sng" dirty="0" smtClean="0">
                <a:hlinkClick r:id="rId3"/>
              </a:rPr>
              <a:t>resolve</a:t>
            </a:r>
            <a:r>
              <a:rPr lang="zh-CN" altLang="en-US" sz="1800" b="0" dirty="0" smtClean="0"/>
              <a:t>来获取数据。</a:t>
            </a:r>
            <a:endParaRPr lang="en-US" altLang="zh-CN" sz="1800" b="0" dirty="0"/>
          </a:p>
          <a:p>
            <a:r>
              <a:rPr lang="en-US" altLang="zh-CN" sz="1800" b="0" dirty="0" smtClean="0"/>
              <a:t>resolve</a:t>
            </a:r>
            <a:r>
              <a:rPr lang="zh-CN" altLang="en-US" sz="1800" b="0" dirty="0" smtClean="0"/>
              <a:t>：用来在路由激活前获取数据。</a:t>
            </a:r>
            <a:endParaRPr lang="en-US" altLang="zh-CN" sz="1800" b="0" dirty="0"/>
          </a:p>
          <a:p>
            <a:r>
              <a:rPr lang="en-US" altLang="zh-CN" sz="1800" b="0" dirty="0" smtClean="0"/>
              <a:t>children</a:t>
            </a:r>
            <a:r>
              <a:rPr lang="zh-CN" altLang="en-US" sz="1800" b="0" dirty="0" smtClean="0"/>
              <a:t>：</a:t>
            </a:r>
            <a:r>
              <a:rPr lang="zh-CN" altLang="en-US" sz="1800" b="0" dirty="0"/>
              <a:t>子</a:t>
            </a:r>
            <a:r>
              <a:rPr lang="zh-CN" altLang="en-US" sz="1800" b="0" dirty="0" smtClean="0"/>
              <a:t>路由配置，使用子路由时当前的父路由对应的</a:t>
            </a:r>
            <a:r>
              <a:rPr lang="en-US" altLang="zh-CN" sz="1800" b="0" dirty="0" smtClean="0"/>
              <a:t>html</a:t>
            </a:r>
            <a:r>
              <a:rPr lang="zh-CN" altLang="en-US" sz="1800" b="0" dirty="0" smtClean="0"/>
              <a:t>内必有</a:t>
            </a:r>
            <a:r>
              <a:rPr lang="en-US" altLang="zh-CN" sz="1800" b="0" dirty="0" smtClean="0"/>
              <a:t>router-outlet</a:t>
            </a:r>
            <a:r>
              <a:rPr lang="zh-CN" altLang="en-US" sz="1800" b="0" dirty="0" smtClean="0"/>
              <a:t>。</a:t>
            </a:r>
            <a:endParaRPr lang="en-US" altLang="zh-CN" sz="1800" b="0" dirty="0"/>
          </a:p>
          <a:p>
            <a:r>
              <a:rPr lang="en-US" altLang="zh-CN" sz="1800" b="0" dirty="0" err="1" smtClean="0"/>
              <a:t>loadChildren</a:t>
            </a:r>
            <a:r>
              <a:rPr lang="zh-CN" altLang="en-US" sz="1800" b="0" dirty="0" smtClean="0"/>
              <a:t>：用于懒加载，加载对应的</a:t>
            </a:r>
            <a:r>
              <a:rPr lang="en-US" altLang="zh-CN" sz="1800" b="0" dirty="0" smtClean="0"/>
              <a:t>component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  <a:p>
            <a:r>
              <a:rPr lang="en-US" altLang="zh-CN" sz="1800" b="0" dirty="0" err="1" smtClean="0"/>
              <a:t>runGuardsAndResolvers</a:t>
            </a:r>
            <a:r>
              <a:rPr lang="zh-CN" altLang="en-US" sz="1800" b="0" dirty="0" smtClean="0"/>
              <a:t>：用来规定要验证的时机，默认为</a:t>
            </a:r>
            <a:r>
              <a:rPr lang="en-US" altLang="zh-CN" sz="1800" b="0" dirty="0" smtClean="0"/>
              <a:t>always</a:t>
            </a:r>
            <a:r>
              <a:rPr lang="zh-CN" altLang="en-US" sz="1800" b="0" dirty="0" smtClean="0"/>
              <a:t>，有</a:t>
            </a:r>
            <a:r>
              <a:rPr lang="en-US" altLang="zh-CN" sz="1600" b="0" dirty="0" smtClean="0"/>
              <a:t>‘</a:t>
            </a:r>
            <a:r>
              <a:rPr lang="en-US" altLang="zh-CN" sz="1600" b="0" dirty="0" err="1" smtClean="0"/>
              <a:t>paramsChange</a:t>
            </a:r>
            <a:r>
              <a:rPr lang="en-US" altLang="zh-CN" sz="1600" b="0" dirty="0" smtClean="0"/>
              <a:t>’ </a:t>
            </a:r>
            <a:r>
              <a:rPr lang="zh-CN" altLang="en-US" sz="1600" b="0" dirty="0" smtClean="0"/>
              <a:t>，</a:t>
            </a:r>
            <a:r>
              <a:rPr lang="en-US" altLang="zh-CN" sz="1600" b="0" dirty="0" smtClean="0"/>
              <a:t>‘</a:t>
            </a:r>
            <a:r>
              <a:rPr lang="en-US" altLang="zh-CN" sz="1600" b="0" dirty="0" err="1" smtClean="0"/>
              <a:t>paramsOrQueryParamsChange</a:t>
            </a:r>
            <a:r>
              <a:rPr lang="en-US" altLang="zh-CN" sz="1600" b="0" dirty="0" smtClean="0"/>
              <a:t>’ </a:t>
            </a:r>
            <a:r>
              <a:rPr lang="zh-CN" altLang="en-US" sz="1600" b="0" dirty="0" smtClean="0"/>
              <a:t>，</a:t>
            </a:r>
            <a:r>
              <a:rPr lang="en-US" altLang="zh-CN" sz="1600" b="0" dirty="0" smtClean="0"/>
              <a:t>‘always’</a:t>
            </a:r>
            <a:r>
              <a:rPr lang="zh-CN" altLang="en-US" sz="1600" b="0" dirty="0" smtClean="0"/>
              <a:t>可选择。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 smtClean="0"/>
              <a:t>Route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一下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种方式传值：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传值：在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内的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定义时使用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参数名称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来定义传参。画面迁移时会将传递的内容显示到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/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默认传值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需要在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Path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定义做任何定义，传递的内容也不会显示到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 err="1" smtClean="0"/>
              <a:t>ActivatedRoute</a:t>
            </a:r>
            <a:r>
              <a:rPr lang="zh-CN" altLang="en-US" sz="1600" b="0" dirty="0" smtClean="0"/>
              <a:t>类</a:t>
            </a:r>
            <a:r>
              <a:rPr lang="zh-CN" altLang="en-US" sz="1600" b="0" dirty="0"/>
              <a:t>的</a:t>
            </a:r>
            <a:r>
              <a:rPr lang="en-US" altLang="zh-CN" sz="1600" b="0" dirty="0" err="1"/>
              <a:t>params</a:t>
            </a:r>
            <a:r>
              <a:rPr lang="zh-CN" altLang="en-US" sz="1600" b="0" dirty="0"/>
              <a:t>属性</a:t>
            </a:r>
            <a:r>
              <a:rPr lang="zh-CN" altLang="en-US" sz="1600" b="0" dirty="0" smtClean="0"/>
              <a:t>来获取</a:t>
            </a:r>
            <a:r>
              <a:rPr lang="en-US" altLang="zh-CN" sz="1600" b="0" dirty="0" smtClean="0"/>
              <a:t>Router</a:t>
            </a:r>
            <a:r>
              <a:rPr lang="zh-CN" altLang="en-US" sz="1600" b="0" dirty="0" smtClean="0"/>
              <a:t>传递过来的数据。如果当前画面为子画面，想要获取父画面中传递的数据则使用</a:t>
            </a:r>
            <a:r>
              <a:rPr lang="en-US" altLang="zh-CN" sz="1600" b="0" dirty="0" err="1" smtClean="0"/>
              <a:t>ActivatedRoute</a:t>
            </a:r>
            <a:r>
              <a:rPr lang="zh-CN" altLang="en-US" sz="1600" b="0" dirty="0" smtClean="0"/>
              <a:t>内</a:t>
            </a:r>
            <a:r>
              <a:rPr lang="en-US" altLang="zh-CN" sz="1600" b="0" dirty="0" err="1" smtClean="0"/>
              <a:t>snapshot.parent.params</a:t>
            </a:r>
            <a:endParaRPr lang="en-US" altLang="zh-CN" sz="1600" b="0" dirty="0"/>
          </a:p>
          <a:p>
            <a:r>
              <a:rPr lang="zh-CN" altLang="en-US" sz="1600" b="0" dirty="0" smtClean="0"/>
              <a:t>属性，来获取幅画面数据。</a:t>
            </a:r>
            <a:endParaRPr lang="en-US" altLang="zh-CN" sz="1600" b="0" dirty="0" smtClean="0"/>
          </a:p>
          <a:p>
            <a:endParaRPr lang="en-US" altLang="zh-CN" sz="1600" b="0" dirty="0"/>
          </a:p>
          <a:p>
            <a:r>
              <a:rPr lang="en-US" altLang="zh-CN" sz="1600" b="0" dirty="0" smtClean="0"/>
              <a:t>HTML</a:t>
            </a:r>
            <a:r>
              <a:rPr lang="zh-CN" altLang="en-US" sz="1600" b="0" dirty="0" smtClean="0"/>
              <a:t>迁移使用</a:t>
            </a:r>
            <a:r>
              <a:rPr lang="en-US" altLang="zh-CN" sz="1600" b="0" dirty="0" err="1" smtClean="0"/>
              <a:t>routerLink</a:t>
            </a:r>
            <a:r>
              <a:rPr lang="zh-CN" altLang="en-US" sz="1600" b="0" dirty="0" smtClean="0"/>
              <a:t>来进行画面迁移。例如：</a:t>
            </a:r>
            <a:endParaRPr lang="en-US" altLang="zh-CN" sz="1600" b="0" dirty="0" smtClean="0"/>
          </a:p>
          <a:p>
            <a:r>
              <a:rPr lang="en-US" altLang="zh-CN" sz="1600" b="0" dirty="0"/>
              <a:t> </a:t>
            </a:r>
            <a:r>
              <a:rPr lang="en-US" altLang="zh-CN" sz="1600" b="0" dirty="0" smtClean="0"/>
              <a:t>   &lt;</a:t>
            </a:r>
            <a:r>
              <a:rPr lang="en-US" altLang="zh-CN" sz="1600" b="0" dirty="0"/>
              <a:t>a [</a:t>
            </a:r>
            <a:r>
              <a:rPr lang="en-US" altLang="zh-CN" sz="1600" b="0" dirty="0" err="1"/>
              <a:t>routerLink</a:t>
            </a:r>
            <a:r>
              <a:rPr lang="en-US" altLang="zh-CN" sz="1600" b="0" dirty="0"/>
              <a:t>]="['/</a:t>
            </a:r>
            <a:r>
              <a:rPr lang="en-US" altLang="zh-CN" sz="1600" b="0" dirty="0" err="1"/>
              <a:t>github</a:t>
            </a:r>
            <a:r>
              <a:rPr lang="en-US" altLang="zh-CN" sz="1600" b="0" dirty="0"/>
              <a:t>', </a:t>
            </a:r>
            <a:r>
              <a:rPr lang="en-US" altLang="zh-CN" sz="1600" b="0" dirty="0" err="1"/>
              <a:t>repo.owner.login</a:t>
            </a:r>
            <a:r>
              <a:rPr lang="en-US" altLang="zh-CN" sz="1600" b="0" dirty="0"/>
              <a:t>, repo.name]"&gt;</a:t>
            </a:r>
          </a:p>
          <a:p>
            <a:endParaRPr lang="en-US" altLang="zh-CN" sz="1600" b="0" dirty="0" smtClean="0"/>
          </a:p>
          <a:p>
            <a:r>
              <a:rPr lang="zh-CN" altLang="en-US" sz="1600" b="0" dirty="0" smtClean="0"/>
              <a:t>在</a:t>
            </a:r>
            <a:r>
              <a:rPr lang="en-US" altLang="zh-CN" sz="1600" b="0" dirty="0" err="1" smtClean="0"/>
              <a:t>TypeScript</a:t>
            </a:r>
            <a:r>
              <a:rPr lang="zh-CN" altLang="en-US" sz="1600" b="0" dirty="0" smtClean="0"/>
              <a:t>内使用</a:t>
            </a:r>
            <a:r>
              <a:rPr lang="en-US" altLang="zh-CN" sz="1600" b="0" dirty="0" smtClean="0"/>
              <a:t>Router</a:t>
            </a:r>
            <a:r>
              <a:rPr lang="zh-CN" altLang="en-US" sz="1600" b="0" dirty="0" smtClean="0"/>
              <a:t>类的</a:t>
            </a:r>
            <a:r>
              <a:rPr lang="en-US" altLang="zh-CN" sz="1600" b="0" dirty="0" smtClean="0"/>
              <a:t>navigate</a:t>
            </a:r>
            <a:r>
              <a:rPr lang="zh-CN" altLang="en-US" sz="1600" b="0" dirty="0" smtClean="0"/>
              <a:t>或者</a:t>
            </a:r>
            <a:r>
              <a:rPr lang="en-US" altLang="zh-CN" sz="1600" b="0" dirty="0" err="1" smtClean="0"/>
              <a:t>navigateByUrl</a:t>
            </a:r>
            <a:r>
              <a:rPr lang="zh-CN" altLang="en-US" sz="1600" b="0" dirty="0" smtClean="0"/>
              <a:t>，使用默认传值时则只能使用</a:t>
            </a:r>
            <a:r>
              <a:rPr lang="en-US" altLang="zh-CN" sz="1600" b="0" dirty="0" smtClean="0"/>
              <a:t>navigate</a:t>
            </a:r>
            <a:r>
              <a:rPr lang="zh-CN" altLang="en-US" sz="1600" b="0" dirty="0" smtClean="0"/>
              <a:t>。例如：</a:t>
            </a:r>
            <a:endParaRPr lang="en-US" altLang="zh-CN" sz="1600" b="0" dirty="0" smtClean="0"/>
          </a:p>
          <a:p>
            <a:r>
              <a:rPr lang="en-US" altLang="zh-CN" sz="1600" b="0" dirty="0" smtClean="0"/>
              <a:t>    </a:t>
            </a:r>
            <a:r>
              <a:rPr lang="en-US" altLang="zh-CN" sz="1600" b="0" dirty="0" err="1"/>
              <a:t>router.navigateByUrl</a:t>
            </a:r>
            <a:r>
              <a:rPr lang="en-US" altLang="zh-CN" sz="1600" b="0" dirty="0"/>
              <a:t>("/team/33/user/11</a:t>
            </a:r>
            <a:r>
              <a:rPr lang="en-US" altLang="zh-CN" sz="1600" b="0" dirty="0" smtClean="0"/>
              <a:t>");</a:t>
            </a:r>
          </a:p>
          <a:p>
            <a:r>
              <a:rPr lang="en-US" altLang="zh-CN" sz="1600" b="0" dirty="0"/>
              <a:t> </a:t>
            </a:r>
            <a:r>
              <a:rPr lang="en-US" altLang="zh-CN" sz="1600" b="0" dirty="0" smtClean="0"/>
              <a:t>   </a:t>
            </a:r>
            <a:r>
              <a:rPr lang="en-US" altLang="zh-CN" sz="1600" b="0" dirty="0" err="1" smtClean="0"/>
              <a:t>router.navigate</a:t>
            </a:r>
            <a:r>
              <a:rPr lang="en-US" altLang="zh-CN" sz="1600" b="0" dirty="0"/>
              <a:t>(['team', 33, 'user', 11</a:t>
            </a:r>
            <a:r>
              <a:rPr lang="en-US" altLang="zh-CN" sz="1600" b="0" dirty="0" smtClean="0"/>
              <a:t>]);</a:t>
            </a:r>
          </a:p>
          <a:p>
            <a:r>
              <a:rPr lang="en-US" altLang="zh-CN" sz="1600" b="0" dirty="0" smtClean="0"/>
              <a:t>    </a:t>
            </a:r>
            <a:r>
              <a:rPr lang="en-US" altLang="zh-CN" sz="1600" b="0" dirty="0" err="1"/>
              <a:t>router.navigate</a:t>
            </a:r>
            <a:r>
              <a:rPr lang="en-US" altLang="zh-CN" sz="1600" b="0" dirty="0" smtClean="0"/>
              <a:t>([‘team’, {‘</a:t>
            </a:r>
            <a:r>
              <a:rPr lang="en-US" altLang="zh-CN" sz="1600" b="0" dirty="0" err="1" smtClean="0"/>
              <a:t>teamId</a:t>
            </a:r>
            <a:r>
              <a:rPr lang="en-US" altLang="zh-CN" sz="1600" b="0" dirty="0" smtClean="0"/>
              <a:t>’: 33, 'user‘: 11});</a:t>
            </a:r>
            <a:endParaRPr lang="en-US" altLang="zh-CN" sz="1600" b="0" dirty="0"/>
          </a:p>
          <a:p>
            <a:endParaRPr lang="en-US" altLang="zh-CN" sz="1600" b="0" dirty="0"/>
          </a:p>
          <a:p>
            <a:endParaRPr lang="en-US" altLang="zh-CN" sz="1600" b="0" dirty="0"/>
          </a:p>
          <a:p>
            <a:endParaRPr lang="en-US" altLang="zh-CN" sz="1600" b="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的传值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Activate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创建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卫士必须实现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CanActivate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接口的</a:t>
            </a:r>
            <a:r>
              <a:rPr lang="en-US" altLang="zh-CN" sz="1600" b="0" dirty="0" err="1" smtClean="0"/>
              <a:t>canActivate</a:t>
            </a:r>
            <a:r>
              <a:rPr lang="zh-CN" altLang="en-US" sz="1600" b="0" dirty="0" smtClean="0"/>
              <a:t>方法，方法返回值为</a:t>
            </a:r>
            <a:r>
              <a:rPr lang="en-US" altLang="zh-CN" sz="1600" b="0" dirty="0" err="1" smtClean="0"/>
              <a:t>boolean</a:t>
            </a:r>
            <a:r>
              <a:rPr lang="zh-CN" altLang="en-US" sz="1600" b="0" dirty="0" smtClean="0"/>
              <a:t>型，</a:t>
            </a:r>
            <a:r>
              <a:rPr lang="en-US" altLang="zh-CN" sz="1600" b="0" dirty="0" smtClean="0"/>
              <a:t>true</a:t>
            </a:r>
            <a:r>
              <a:rPr lang="zh-CN" altLang="en-US" sz="1600" b="0" dirty="0" smtClean="0"/>
              <a:t>时则导航继续执行。在选取</a:t>
            </a:r>
            <a:r>
              <a:rPr lang="en-US" altLang="zh-CN" sz="1600" b="0" dirty="0" smtClean="0"/>
              <a:t>Router</a:t>
            </a:r>
            <a:r>
              <a:rPr lang="zh-CN" altLang="en-US" sz="1600" b="0" dirty="0" smtClean="0"/>
              <a:t>卫士时可以根据需求进行配置</a:t>
            </a:r>
            <a:r>
              <a:rPr lang="zh-CN" altLang="en-US" sz="1600" b="0" dirty="0"/>
              <a:t>。</a:t>
            </a:r>
            <a:endParaRPr lang="en-US" altLang="zh-CN" sz="1600" b="0" dirty="0" smtClean="0"/>
          </a:p>
          <a:p>
            <a:endParaRPr lang="en-US" altLang="zh-CN" sz="1600" b="0" dirty="0" smtClean="0"/>
          </a:p>
          <a:p>
            <a:endParaRPr lang="en-US" altLang="zh-CN" sz="1600" b="0" dirty="0" smtClean="0"/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实现方法内有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个参数：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dirty="0"/>
              <a:t>route: </a:t>
            </a:r>
            <a:r>
              <a:rPr lang="en-US" altLang="zh-CN" sz="1600" dirty="0" err="1" smtClean="0"/>
              <a:t>ActivatedRouteSnapshot</a:t>
            </a:r>
            <a:r>
              <a:rPr lang="en-US" altLang="zh-CN" sz="1600" dirty="0"/>
              <a:t> //</a:t>
            </a:r>
            <a:r>
              <a:rPr lang="zh-CN" altLang="en-US" sz="1600" dirty="0"/>
              <a:t>包含了即将被激活的路由</a:t>
            </a:r>
            <a:endParaRPr lang="en-US" altLang="zh-CN" sz="1600" dirty="0" smtClean="0"/>
          </a:p>
          <a:p>
            <a:r>
              <a:rPr lang="en-US" altLang="zh-CN" sz="1600" dirty="0"/>
              <a:t>state: </a:t>
            </a:r>
            <a:r>
              <a:rPr lang="en-US" altLang="zh-CN" sz="1600" dirty="0" err="1" smtClean="0"/>
              <a:t>RouterStateSnapshot</a:t>
            </a:r>
            <a:r>
              <a:rPr lang="en-US" altLang="zh-CN" sz="1600" dirty="0"/>
              <a:t>       //</a:t>
            </a:r>
            <a:r>
              <a:rPr lang="zh-CN" altLang="en-US" sz="1600" dirty="0"/>
              <a:t>包含了该应用即将到达的状态。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实现后需要使用</a:t>
            </a:r>
            <a:r>
              <a:rPr lang="en-US" altLang="zh-CN" sz="1600" b="0" dirty="0"/>
              <a:t>@</a:t>
            </a:r>
            <a:r>
              <a:rPr lang="en-US" altLang="zh-CN" sz="1600" b="0" dirty="0" smtClean="0"/>
              <a:t>Injectable</a:t>
            </a:r>
            <a:r>
              <a:rPr lang="zh-CN" altLang="en-US" sz="1600" b="0" dirty="0" smtClean="0"/>
              <a:t>进行注入。并在模块的</a:t>
            </a:r>
            <a:r>
              <a:rPr lang="en-US" altLang="zh-CN" sz="1600" b="0" dirty="0" smtClean="0"/>
              <a:t>providers</a:t>
            </a:r>
            <a:r>
              <a:rPr lang="zh-CN" altLang="en-US" sz="1600" b="0" dirty="0" smtClean="0"/>
              <a:t>内定义。</a:t>
            </a:r>
            <a:endParaRPr lang="en-US" altLang="zh-CN" sz="1600" b="0" dirty="0" smtClean="0"/>
          </a:p>
          <a:p>
            <a:endParaRPr lang="en-US" altLang="zh-CN" sz="1600" b="0" dirty="0"/>
          </a:p>
          <a:p>
            <a:endParaRPr lang="en-US" altLang="zh-CN" sz="1600" b="0" dirty="0" smtClean="0"/>
          </a:p>
          <a:p>
            <a:endParaRPr lang="en-US" altLang="zh-CN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卫士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92036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="" xmlns:a16="http://schemas.microsoft.com/office/drawing/2014/main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="" xmlns:a16="http://schemas.microsoft.com/office/drawing/2014/main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=""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个简单的画面并进行迁移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个画面，一个一览画面，详细画面，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home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画面间互相可以迁移。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追加迁移时传值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个画面间添加传值功能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传值正确获取并使用。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添加画面间传递验证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卫士并进行验证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Router</a:t>
                      </a:r>
                      <a:r>
                        <a:rPr lang="zh-CN" altLang="en-US" sz="1400" b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卫士根据条件验证。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34307</TotalTime>
  <Words>1223</Words>
  <Application>Microsoft Office PowerPoint</Application>
  <PresentationFormat>全屏显示(4:3)</PresentationFormat>
  <Paragraphs>199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MASTER_4x3_Template</vt:lpstr>
      <vt:lpstr>Angular4 Router </vt:lpstr>
      <vt:lpstr>Agenda</vt:lpstr>
      <vt:lpstr>Router在Angular的作用</vt:lpstr>
      <vt:lpstr>Router的注入</vt:lpstr>
      <vt:lpstr>Router与画面关联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zhanghx</cp:lastModifiedBy>
  <cp:revision>1564</cp:revision>
  <cp:lastPrinted>1998-09-01T20:10:08Z</cp:lastPrinted>
  <dcterms:created xsi:type="dcterms:W3CDTF">2006-04-07T09:57:12Z</dcterms:created>
  <dcterms:modified xsi:type="dcterms:W3CDTF">2017-07-22T14:58:42Z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