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44" r:id="rId2"/>
    <p:sldId id="399" r:id="rId3"/>
    <p:sldId id="400" r:id="rId4"/>
    <p:sldId id="401" r:id="rId5"/>
    <p:sldId id="398" r:id="rId6"/>
    <p:sldId id="396" r:id="rId7"/>
    <p:sldId id="3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1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3" autoAdjust="0"/>
  </p:normalViewPr>
  <p:slideViewPr>
    <p:cSldViewPr>
      <p:cViewPr>
        <p:scale>
          <a:sx n="80" d="100"/>
          <a:sy n="80" d="100"/>
        </p:scale>
        <p:origin x="1522" y="1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7B1792-3256-4E77-8442-3E205CD69EF5}" type="datetimeFigureOut">
              <a:rPr lang="en-US" smtClean="0"/>
              <a:t>10/8/2020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94EBC-6D71-45FE-903C-8A150E9C6E36}" type="slidenum">
              <a:rPr lang="en-US" smtClean="0"/>
              <a:t>‹Nº›</a:t>
            </a:fld>
            <a:endParaRPr lang="en-US"/>
          </a:p>
        </p:txBody>
      </p:sp>
    </p:spTree>
    <p:extLst>
      <p:ext uri="{BB962C8B-B14F-4D97-AF65-F5344CB8AC3E}">
        <p14:creationId xmlns:p14="http://schemas.microsoft.com/office/powerpoint/2010/main" val="39580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558649-2619-44F9-8F30-2D6466E57529}"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96071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81016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14508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558649-2619-44F9-8F30-2D6466E57529}"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29260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558649-2619-44F9-8F30-2D6466E57529}"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98765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558649-2619-44F9-8F30-2D6466E57529}"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25595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558649-2619-44F9-8F30-2D6466E57529}"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3100229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558649-2619-44F9-8F30-2D6466E57529}"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615265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558649-2619-44F9-8F30-2D6466E57529}"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6084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58649-2619-44F9-8F30-2D6466E57529}"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288421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558649-2619-44F9-8F30-2D6466E57529}"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2C82F-0308-4DBA-BE8F-4BAE5E1F79A6}" type="slidenum">
              <a:rPr lang="en-US" smtClean="0"/>
              <a:t>‹Nº›</a:t>
            </a:fld>
            <a:endParaRPr lang="en-US"/>
          </a:p>
        </p:txBody>
      </p:sp>
    </p:spTree>
    <p:extLst>
      <p:ext uri="{BB962C8B-B14F-4D97-AF65-F5344CB8AC3E}">
        <p14:creationId xmlns:p14="http://schemas.microsoft.com/office/powerpoint/2010/main" val="189786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3000" r="-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558649-2619-44F9-8F30-2D6466E57529}" type="datetimeFigureOut">
              <a:rPr lang="en-US" smtClean="0"/>
              <a:t>10/8/2020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2C82F-0308-4DBA-BE8F-4BAE5E1F79A6}" type="slidenum">
              <a:rPr lang="en-US" smtClean="0"/>
              <a:t>‹Nº›</a:t>
            </a:fld>
            <a:endParaRPr lang="en-US"/>
          </a:p>
        </p:txBody>
      </p:sp>
    </p:spTree>
    <p:extLst>
      <p:ext uri="{BB962C8B-B14F-4D97-AF65-F5344CB8AC3E}">
        <p14:creationId xmlns:p14="http://schemas.microsoft.com/office/powerpoint/2010/main" val="3380506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87624" y="25649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b="1" dirty="0">
                <a:latin typeface="Century Gothic" panose="020B0502020202020204" pitchFamily="34" charset="0"/>
              </a:rPr>
              <a:t>02/10/2020 – 08/10/2020</a:t>
            </a:r>
            <a:endParaRPr lang="es-MX" dirty="0">
              <a:latin typeface="Century Gothic" panose="020B0502020202020204" pitchFamily="34" charset="0"/>
            </a:endParaRPr>
          </a:p>
        </p:txBody>
      </p:sp>
    </p:spTree>
    <p:extLst>
      <p:ext uri="{BB962C8B-B14F-4D97-AF65-F5344CB8AC3E}">
        <p14:creationId xmlns:p14="http://schemas.microsoft.com/office/powerpoint/2010/main" val="144907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Conciliación de Entrada y Salida de Material.</a:t>
            </a:r>
            <a:endParaRPr lang="en-US" sz="2000" dirty="0">
              <a:solidFill>
                <a:srgbClr val="3F1900"/>
              </a:solidFill>
            </a:endParaRPr>
          </a:p>
        </p:txBody>
      </p:sp>
      <p:sp>
        <p:nvSpPr>
          <p:cNvPr id="4" name="Content Placeholder 3"/>
          <p:cNvSpPr txBox="1">
            <a:spLocks/>
          </p:cNvSpPr>
          <p:nvPr/>
        </p:nvSpPr>
        <p:spPr>
          <a:xfrm>
            <a:off x="1331640" y="1196753"/>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461665"/>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Se </a:t>
            </a:r>
            <a:r>
              <a:rPr lang="es-ES" sz="1200" dirty="0">
                <a:solidFill>
                  <a:srgbClr val="222222"/>
                </a:solidFill>
                <a:latin typeface="Segoe UI" panose="020B0502040204020203" pitchFamily="34" charset="0"/>
              </a:rPr>
              <a:t>agrego a la pantalla Entrada de Piel a MHI el Combo de colores para poder realizar la búsqueda por color y un rango de fechas.</a:t>
            </a:r>
            <a:endParaRPr lang="es-ES" sz="1200" b="0" i="0" dirty="0">
              <a:solidFill>
                <a:srgbClr val="222222"/>
              </a:solidFill>
              <a:effectLst/>
              <a:latin typeface="Segoe UI" panose="020B0502040204020203" pitchFamily="34" charset="0"/>
            </a:endParaRPr>
          </a:p>
        </p:txBody>
      </p:sp>
      <p:pic>
        <p:nvPicPr>
          <p:cNvPr id="6" name="Imagen 5" descr="Interfaz de usuario gráfica, Aplicación, Tabla&#10;&#10;Descripción generada automáticamente">
            <a:extLst>
              <a:ext uri="{FF2B5EF4-FFF2-40B4-BE49-F238E27FC236}">
                <a16:creationId xmlns:a16="http://schemas.microsoft.com/office/drawing/2014/main" id="{67718B2B-0C47-475C-9DB3-83B22BD4E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822" y="1658417"/>
            <a:ext cx="7755674" cy="5137779"/>
          </a:xfrm>
          <a:prstGeom prst="rect">
            <a:avLst/>
          </a:prstGeom>
        </p:spPr>
      </p:pic>
      <p:sp>
        <p:nvSpPr>
          <p:cNvPr id="9" name="Rectángulo 8">
            <a:extLst>
              <a:ext uri="{FF2B5EF4-FFF2-40B4-BE49-F238E27FC236}">
                <a16:creationId xmlns:a16="http://schemas.microsoft.com/office/drawing/2014/main" id="{3A48F93D-9318-40A1-90BA-8FF6155501D0}"/>
              </a:ext>
            </a:extLst>
          </p:cNvPr>
          <p:cNvSpPr/>
          <p:nvPr/>
        </p:nvSpPr>
        <p:spPr>
          <a:xfrm>
            <a:off x="3203848" y="2204864"/>
            <a:ext cx="136815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97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Conciliación de Entrada y Salida de Material.</a:t>
            </a:r>
            <a:endParaRPr lang="en-US" sz="2000" dirty="0">
              <a:solidFill>
                <a:srgbClr val="3F1900"/>
              </a:solidFill>
            </a:endParaRPr>
          </a:p>
        </p:txBody>
      </p:sp>
      <p:sp>
        <p:nvSpPr>
          <p:cNvPr id="4" name="Content Placeholder 3"/>
          <p:cNvSpPr txBox="1">
            <a:spLocks/>
          </p:cNvSpPr>
          <p:nvPr/>
        </p:nvSpPr>
        <p:spPr>
          <a:xfrm>
            <a:off x="1331640" y="1196753"/>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461665"/>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Se </a:t>
            </a:r>
            <a:r>
              <a:rPr lang="es-ES" sz="1200" dirty="0">
                <a:solidFill>
                  <a:srgbClr val="222222"/>
                </a:solidFill>
                <a:latin typeface="Segoe UI" panose="020B0502040204020203" pitchFamily="34" charset="0"/>
              </a:rPr>
              <a:t>agrego a la pantalla Salida de Material de MHI la Columna Net Área y Yield del mes y por Numero de parte.</a:t>
            </a:r>
            <a:endParaRPr lang="es-ES" sz="1200" b="0" i="0" dirty="0">
              <a:solidFill>
                <a:srgbClr val="222222"/>
              </a:solidFill>
              <a:effectLst/>
              <a:latin typeface="Segoe UI" panose="020B0502040204020203" pitchFamily="34" charset="0"/>
            </a:endParaRPr>
          </a:p>
        </p:txBody>
      </p:sp>
      <p:pic>
        <p:nvPicPr>
          <p:cNvPr id="5" name="Imagen 4" descr="Tabla&#10;&#10;Descripción generada automáticamente">
            <a:extLst>
              <a:ext uri="{FF2B5EF4-FFF2-40B4-BE49-F238E27FC236}">
                <a16:creationId xmlns:a16="http://schemas.microsoft.com/office/drawing/2014/main" id="{437CCC5E-8443-4230-85F1-3DBB3870E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423" y="1658418"/>
            <a:ext cx="7781074" cy="5137780"/>
          </a:xfrm>
          <a:prstGeom prst="rect">
            <a:avLst/>
          </a:prstGeom>
        </p:spPr>
      </p:pic>
      <p:sp>
        <p:nvSpPr>
          <p:cNvPr id="7" name="Rectángulo 6">
            <a:extLst>
              <a:ext uri="{FF2B5EF4-FFF2-40B4-BE49-F238E27FC236}">
                <a16:creationId xmlns:a16="http://schemas.microsoft.com/office/drawing/2014/main" id="{FA1AB497-E4D4-4280-B935-185BAA8826FC}"/>
              </a:ext>
            </a:extLst>
          </p:cNvPr>
          <p:cNvSpPr/>
          <p:nvPr/>
        </p:nvSpPr>
        <p:spPr>
          <a:xfrm>
            <a:off x="3347864" y="2708920"/>
            <a:ext cx="86409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50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Conciliación de Entrada y Salida de Material.</a:t>
            </a:r>
            <a:endParaRPr lang="en-US" sz="2000" dirty="0">
              <a:solidFill>
                <a:srgbClr val="3F1900"/>
              </a:solidFill>
            </a:endParaRPr>
          </a:p>
        </p:txBody>
      </p:sp>
      <p:sp>
        <p:nvSpPr>
          <p:cNvPr id="4" name="Content Placeholder 3"/>
          <p:cNvSpPr txBox="1">
            <a:spLocks/>
          </p:cNvSpPr>
          <p:nvPr/>
        </p:nvSpPr>
        <p:spPr>
          <a:xfrm>
            <a:off x="1331640" y="1196753"/>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646331"/>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Se modifico Pantalla Packing Slip, se quito campo donde se capturaba el Packing</a:t>
            </a:r>
            <a:r>
              <a:rPr lang="es-ES" sz="1200" dirty="0">
                <a:solidFill>
                  <a:srgbClr val="222222"/>
                </a:solidFill>
                <a:latin typeface="Segoe UI" panose="020B0502040204020203" pitchFamily="34" charset="0"/>
              </a:rPr>
              <a:t> esto con la finalidad que se dupliquen como anteriormente sucedía, ahora el sistema genera el Packing de manera automática, también se agrego detallado de cantidad de cajas por numero de parte.</a:t>
            </a:r>
            <a:endParaRPr lang="es-ES" sz="1200" b="0" i="0" dirty="0">
              <a:solidFill>
                <a:srgbClr val="222222"/>
              </a:solidFill>
              <a:effectLst/>
              <a:latin typeface="Segoe UI" panose="020B0502040204020203" pitchFamily="34" charset="0"/>
            </a:endParaRPr>
          </a:p>
        </p:txBody>
      </p:sp>
      <p:pic>
        <p:nvPicPr>
          <p:cNvPr id="3" name="Imagen 2" descr="Tabla&#10;&#10;Descripción generada automáticamente">
            <a:extLst>
              <a:ext uri="{FF2B5EF4-FFF2-40B4-BE49-F238E27FC236}">
                <a16:creationId xmlns:a16="http://schemas.microsoft.com/office/drawing/2014/main" id="{6D0A3B1A-B174-4411-B76F-B6FFE3732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32" y="1743210"/>
            <a:ext cx="7777964" cy="4998157"/>
          </a:xfrm>
          <a:prstGeom prst="rect">
            <a:avLst/>
          </a:prstGeom>
        </p:spPr>
      </p:pic>
      <p:sp>
        <p:nvSpPr>
          <p:cNvPr id="6" name="Rectángulo 5">
            <a:extLst>
              <a:ext uri="{FF2B5EF4-FFF2-40B4-BE49-F238E27FC236}">
                <a16:creationId xmlns:a16="http://schemas.microsoft.com/office/drawing/2014/main" id="{E7F86621-0C70-486A-81EF-60C7FAE028CE}"/>
              </a:ext>
            </a:extLst>
          </p:cNvPr>
          <p:cNvSpPr/>
          <p:nvPr/>
        </p:nvSpPr>
        <p:spPr>
          <a:xfrm>
            <a:off x="1331640" y="6279703"/>
            <a:ext cx="1080120" cy="1736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933AA666-FEAC-46AA-837B-DC81457B756A}"/>
              </a:ext>
            </a:extLst>
          </p:cNvPr>
          <p:cNvSpPr/>
          <p:nvPr/>
        </p:nvSpPr>
        <p:spPr>
          <a:xfrm>
            <a:off x="1331640" y="4941168"/>
            <a:ext cx="1944216" cy="1050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869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87624" y="256490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b="1" dirty="0">
                <a:latin typeface="Century Gothic" panose="020B0502020202020204" pitchFamily="34" charset="0"/>
              </a:rPr>
              <a:t>25/09/2020 – 01/10/2020</a:t>
            </a:r>
            <a:endParaRPr lang="es-MX" dirty="0">
              <a:latin typeface="Century Gothic" panose="020B0502020202020204" pitchFamily="34" charset="0"/>
            </a:endParaRPr>
          </a:p>
        </p:txBody>
      </p:sp>
    </p:spTree>
    <p:extLst>
      <p:ext uri="{BB962C8B-B14F-4D97-AF65-F5344CB8AC3E}">
        <p14:creationId xmlns:p14="http://schemas.microsoft.com/office/powerpoint/2010/main" val="100089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Conciliación de Entrada y Salida de Material.</a:t>
            </a:r>
            <a:endParaRPr lang="en-US" sz="2000" dirty="0">
              <a:solidFill>
                <a:srgbClr val="3F1900"/>
              </a:solidFill>
            </a:endParaRPr>
          </a:p>
        </p:txBody>
      </p:sp>
      <p:sp>
        <p:nvSpPr>
          <p:cNvPr id="4" name="Content Placeholder 3"/>
          <p:cNvSpPr txBox="1">
            <a:spLocks/>
          </p:cNvSpPr>
          <p:nvPr/>
        </p:nvSpPr>
        <p:spPr>
          <a:xfrm>
            <a:off x="1331640" y="1196753"/>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461665"/>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Se creo pantalla Entrada de Piel a MHI</a:t>
            </a:r>
            <a:r>
              <a:rPr lang="es-ES" sz="1200" dirty="0">
                <a:solidFill>
                  <a:srgbClr val="222222"/>
                </a:solidFill>
                <a:latin typeface="Segoe UI" panose="020B0502040204020203" pitchFamily="34" charset="0"/>
              </a:rPr>
              <a:t>, esta pantalla nos arroja el total de Pieles que ingresan a MHI y la búsqueda se realiza en base a un rango de fechas.</a:t>
            </a:r>
            <a:endParaRPr lang="es-ES" sz="1200" b="0" i="0" dirty="0">
              <a:solidFill>
                <a:srgbClr val="222222"/>
              </a:solidFill>
              <a:effectLst/>
              <a:latin typeface="Segoe UI" panose="020B0502040204020203" pitchFamily="34" charset="0"/>
            </a:endParaRPr>
          </a:p>
        </p:txBody>
      </p:sp>
      <p:pic>
        <p:nvPicPr>
          <p:cNvPr id="7" name="Imagen 6" descr="Interfaz de usuario gráfica, Aplicación, Tabla, Excel&#10;&#10;Descripción generada automáticamente">
            <a:extLst>
              <a:ext uri="{FF2B5EF4-FFF2-40B4-BE49-F238E27FC236}">
                <a16:creationId xmlns:a16="http://schemas.microsoft.com/office/drawing/2014/main" id="{E73ACE28-56C3-4589-A6EA-DEA78DD33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700470"/>
            <a:ext cx="7632848" cy="5040898"/>
          </a:xfrm>
          <a:prstGeom prst="rect">
            <a:avLst/>
          </a:prstGeom>
        </p:spPr>
      </p:pic>
    </p:spTree>
    <p:extLst>
      <p:ext uri="{BB962C8B-B14F-4D97-AF65-F5344CB8AC3E}">
        <p14:creationId xmlns:p14="http://schemas.microsoft.com/office/powerpoint/2010/main" val="231106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087408" y="274638"/>
            <a:ext cx="7229008"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solidFill>
                  <a:srgbClr val="3F1900"/>
                </a:solidFill>
              </a:rPr>
              <a:t>Finanzas: Conciliación de Entrada y Salida de Material.</a:t>
            </a:r>
            <a:endParaRPr lang="en-US" sz="2000" dirty="0">
              <a:solidFill>
                <a:srgbClr val="3F1900"/>
              </a:solidFill>
            </a:endParaRPr>
          </a:p>
        </p:txBody>
      </p:sp>
      <p:sp>
        <p:nvSpPr>
          <p:cNvPr id="4" name="Content Placeholder 3"/>
          <p:cNvSpPr txBox="1">
            <a:spLocks/>
          </p:cNvSpPr>
          <p:nvPr/>
        </p:nvSpPr>
        <p:spPr>
          <a:xfrm>
            <a:off x="1331640" y="1196753"/>
            <a:ext cx="7488832" cy="513778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US" sz="2000" i="1"/>
          </a:p>
        </p:txBody>
      </p:sp>
      <p:sp>
        <p:nvSpPr>
          <p:cNvPr id="10" name="Rectangle 9"/>
          <p:cNvSpPr/>
          <p:nvPr/>
        </p:nvSpPr>
        <p:spPr>
          <a:xfrm>
            <a:off x="1331640" y="1095133"/>
            <a:ext cx="7632848" cy="461665"/>
          </a:xfrm>
          <a:prstGeom prst="rect">
            <a:avLst/>
          </a:prstGeom>
        </p:spPr>
        <p:txBody>
          <a:bodyPr wrap="square">
            <a:spAutoFit/>
          </a:bodyPr>
          <a:lstStyle/>
          <a:p>
            <a:pPr>
              <a:buFont typeface="Arial" panose="020B0604020202020204" pitchFamily="34" charset="0"/>
              <a:buChar char="•"/>
            </a:pPr>
            <a:r>
              <a:rPr lang="es-ES" sz="1200" b="0" i="0" dirty="0">
                <a:solidFill>
                  <a:srgbClr val="222222"/>
                </a:solidFill>
                <a:effectLst/>
                <a:latin typeface="Segoe UI" panose="020B0502040204020203" pitchFamily="34" charset="0"/>
              </a:rPr>
              <a:t> Se creo pantalla </a:t>
            </a:r>
            <a:r>
              <a:rPr lang="es-ES" sz="1200" dirty="0">
                <a:solidFill>
                  <a:srgbClr val="222222"/>
                </a:solidFill>
                <a:latin typeface="Segoe UI" panose="020B0502040204020203" pitchFamily="34" charset="0"/>
              </a:rPr>
              <a:t>Salida</a:t>
            </a:r>
            <a:r>
              <a:rPr lang="es-ES" sz="1200" b="0" i="0" dirty="0">
                <a:solidFill>
                  <a:srgbClr val="222222"/>
                </a:solidFill>
                <a:effectLst/>
                <a:latin typeface="Segoe UI" panose="020B0502040204020203" pitchFamily="34" charset="0"/>
              </a:rPr>
              <a:t> de </a:t>
            </a:r>
            <a:r>
              <a:rPr lang="es-ES" sz="1200" dirty="0">
                <a:solidFill>
                  <a:srgbClr val="222222"/>
                </a:solidFill>
                <a:latin typeface="Segoe UI" panose="020B0502040204020203" pitchFamily="34" charset="0"/>
              </a:rPr>
              <a:t>Material</a:t>
            </a:r>
            <a:r>
              <a:rPr lang="es-ES" sz="1200" b="0" i="0" dirty="0">
                <a:solidFill>
                  <a:srgbClr val="222222"/>
                </a:solidFill>
                <a:effectLst/>
                <a:latin typeface="Segoe UI" panose="020B0502040204020203" pitchFamily="34" charset="0"/>
              </a:rPr>
              <a:t> </a:t>
            </a:r>
            <a:r>
              <a:rPr lang="es-ES" sz="1200" dirty="0">
                <a:solidFill>
                  <a:srgbClr val="222222"/>
                </a:solidFill>
                <a:latin typeface="Segoe UI" panose="020B0502040204020203" pitchFamily="34" charset="0"/>
              </a:rPr>
              <a:t>de</a:t>
            </a:r>
            <a:r>
              <a:rPr lang="es-ES" sz="1200" b="0" i="0" dirty="0">
                <a:solidFill>
                  <a:srgbClr val="222222"/>
                </a:solidFill>
                <a:effectLst/>
                <a:latin typeface="Segoe UI" panose="020B0502040204020203" pitchFamily="34" charset="0"/>
              </a:rPr>
              <a:t> MHI</a:t>
            </a:r>
            <a:r>
              <a:rPr lang="es-ES" sz="1200" dirty="0">
                <a:solidFill>
                  <a:srgbClr val="222222"/>
                </a:solidFill>
                <a:latin typeface="Segoe UI" panose="020B0502040204020203" pitchFamily="34" charset="0"/>
              </a:rPr>
              <a:t>, esta pantalla nos arroja el total de Material que se envió/facturo y la búsqueda se realiza en base a un rango de fechas.</a:t>
            </a:r>
            <a:endParaRPr lang="es-ES" sz="1200" b="0" i="0" dirty="0">
              <a:solidFill>
                <a:srgbClr val="222222"/>
              </a:solidFill>
              <a:effectLst/>
              <a:latin typeface="Segoe UI" panose="020B0502040204020203" pitchFamily="34" charset="0"/>
            </a:endParaRPr>
          </a:p>
        </p:txBody>
      </p:sp>
      <p:pic>
        <p:nvPicPr>
          <p:cNvPr id="3" name="Imagen 2" descr="Interfaz de usuario gráfica, Tabla&#10;&#10;Descripción generada automáticamente">
            <a:extLst>
              <a:ext uri="{FF2B5EF4-FFF2-40B4-BE49-F238E27FC236}">
                <a16:creationId xmlns:a16="http://schemas.microsoft.com/office/drawing/2014/main" id="{0AAD081D-4AFD-43B6-9A46-8924A5625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948" y="1658418"/>
            <a:ext cx="7699540" cy="5137780"/>
          </a:xfrm>
          <a:prstGeom prst="rect">
            <a:avLst/>
          </a:prstGeom>
        </p:spPr>
      </p:pic>
    </p:spTree>
    <p:extLst>
      <p:ext uri="{BB962C8B-B14F-4D97-AF65-F5344CB8AC3E}">
        <p14:creationId xmlns:p14="http://schemas.microsoft.com/office/powerpoint/2010/main" val="2849348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11169</TotalTime>
  <Words>229</Words>
  <Application>Microsoft Office PowerPoint</Application>
  <PresentationFormat>Presentación en pantalla (4:3)</PresentationFormat>
  <Paragraphs>12</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Century Gothic</vt:lpstr>
      <vt:lpstr>Segoe UI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AX DE LA ROSA</dc:creator>
  <cp:lastModifiedBy>Francisco Esteban</cp:lastModifiedBy>
  <cp:revision>221</cp:revision>
  <dcterms:created xsi:type="dcterms:W3CDTF">2019-09-04T16:36:39Z</dcterms:created>
  <dcterms:modified xsi:type="dcterms:W3CDTF">2020-10-08T15:07:02Z</dcterms:modified>
</cp:coreProperties>
</file>