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4" r:id="rId2"/>
    <p:sldId id="399" r:id="rId3"/>
    <p:sldId id="400" r:id="rId4"/>
    <p:sldId id="401" r:id="rId5"/>
    <p:sldId id="40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>
      <p:cViewPr>
        <p:scale>
          <a:sx n="100" d="100"/>
          <a:sy n="100" d="100"/>
        </p:scale>
        <p:origin x="946" y="-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1792-3256-4E77-8442-3E205CD69E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4EBC-6D71-45FE-903C-8A150E9C6E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8649-2619-44F9-8F30-2D6466E57529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87624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Century Gothic" panose="020B0502020202020204" pitchFamily="34" charset="0"/>
              </a:rPr>
              <a:t>06/02/2020 – 12/02/2021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7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87408" y="274638"/>
            <a:ext cx="7229008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F1900"/>
                </a:solidFill>
              </a:rPr>
              <a:t>Finanzas: </a:t>
            </a:r>
            <a:r>
              <a:rPr lang="es-ES" sz="2000" dirty="0">
                <a:solidFill>
                  <a:srgbClr val="222222"/>
                </a:solidFill>
                <a:latin typeface="Segoe UI" panose="020B0502040204020203" pitchFamily="34" charset="0"/>
              </a:rPr>
              <a:t>Merma de Lotes Recibidos</a:t>
            </a:r>
            <a:r>
              <a:rPr lang="es-ES" sz="2000" dirty="0">
                <a:solidFill>
                  <a:srgbClr val="3F1900"/>
                </a:solidFill>
              </a:rPr>
              <a:t>.</a:t>
            </a:r>
            <a:endParaRPr lang="en-US" sz="2000" dirty="0">
              <a:solidFill>
                <a:srgbClr val="3F19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31640" y="1196753"/>
            <a:ext cx="7488832" cy="5137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i="1"/>
          </a:p>
        </p:txBody>
      </p:sp>
      <p:sp>
        <p:nvSpPr>
          <p:cNvPr id="10" name="Rectangle 9"/>
          <p:cNvSpPr/>
          <p:nvPr/>
        </p:nvSpPr>
        <p:spPr>
          <a:xfrm>
            <a:off x="1331640" y="1095133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Se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agrego Pantalla Merma de Lotes Recibidos, en esta pantalla muestra los lotes comprados y en base a lo recibido nos arroja la diferencia que hubo de lo comprado a lo que se recibió (Merma/encogimiento), la información se puede filtrar por color o un rango de fechas. Esta pantalla nos permite cargar la información de los lotes comprados desde un archivo Excel, para realizar esta acción dar 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Click en el Botón con icono (+)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.</a:t>
            </a:r>
            <a:endParaRPr lang="es-ES" sz="120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E9EE41F-EF06-4FB6-8A61-E8814EDC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8" y="1926130"/>
            <a:ext cx="8056592" cy="486966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7823A4-61B2-42FF-98C4-99DE2FC0CDD3}"/>
              </a:ext>
            </a:extLst>
          </p:cNvPr>
          <p:cNvSpPr/>
          <p:nvPr/>
        </p:nvSpPr>
        <p:spPr>
          <a:xfrm>
            <a:off x="1187624" y="206084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87408" y="274638"/>
            <a:ext cx="7229008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F1900"/>
                </a:solidFill>
              </a:rPr>
              <a:t>Finanzas: </a:t>
            </a:r>
            <a:r>
              <a:rPr lang="es-ES" sz="2000" dirty="0">
                <a:solidFill>
                  <a:srgbClr val="222222"/>
                </a:solidFill>
                <a:latin typeface="Segoe UI" panose="020B0502040204020203" pitchFamily="34" charset="0"/>
              </a:rPr>
              <a:t>Merma de Lotes Recibidos</a:t>
            </a:r>
            <a:r>
              <a:rPr lang="es-ES" sz="2000" dirty="0">
                <a:solidFill>
                  <a:srgbClr val="3F1900"/>
                </a:solidFill>
              </a:rPr>
              <a:t>.</a:t>
            </a:r>
            <a:endParaRPr lang="en-US" sz="2000" dirty="0">
              <a:solidFill>
                <a:srgbClr val="3F19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31640" y="1196753"/>
            <a:ext cx="7488832" cy="5137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i="1"/>
          </a:p>
        </p:txBody>
      </p:sp>
      <p:sp>
        <p:nvSpPr>
          <p:cNvPr id="10" name="Rectangle 9"/>
          <p:cNvSpPr/>
          <p:nvPr/>
        </p:nvSpPr>
        <p:spPr>
          <a:xfrm>
            <a:off x="1331640" y="1095133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A dar 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Click en el Botón con icono (+)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, nos abrirá un archivo Excel (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TEMPLATE_LOT_CRUST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) donde debemos capturar la información de los lotes comprados, al terminar de capturar guardamos la información y cerramos el Excel.</a:t>
            </a:r>
            <a:endParaRPr lang="es-ES" sz="120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n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7F5CF5E1-27E6-40B2-BCC1-747C6B182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8" y="1675596"/>
            <a:ext cx="8056592" cy="51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87408" y="274638"/>
            <a:ext cx="7229008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F1900"/>
                </a:solidFill>
              </a:rPr>
              <a:t>Finanzas: </a:t>
            </a:r>
            <a:r>
              <a:rPr lang="es-ES" sz="2000" dirty="0">
                <a:solidFill>
                  <a:srgbClr val="222222"/>
                </a:solidFill>
                <a:latin typeface="Segoe UI" panose="020B0502040204020203" pitchFamily="34" charset="0"/>
              </a:rPr>
              <a:t>Merma de Lotes Recibidos</a:t>
            </a:r>
            <a:r>
              <a:rPr lang="es-ES" sz="2000" dirty="0">
                <a:solidFill>
                  <a:srgbClr val="3F1900"/>
                </a:solidFill>
              </a:rPr>
              <a:t>.</a:t>
            </a:r>
            <a:endParaRPr lang="en-US" sz="2000" dirty="0">
              <a:solidFill>
                <a:srgbClr val="3F19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31640" y="1196753"/>
            <a:ext cx="7488832" cy="5137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i="1"/>
          </a:p>
        </p:txBody>
      </p:sp>
      <p:sp>
        <p:nvSpPr>
          <p:cNvPr id="10" name="Rectangle 9"/>
          <p:cNvSpPr/>
          <p:nvPr/>
        </p:nvSpPr>
        <p:spPr>
          <a:xfrm>
            <a:off x="1331640" y="1095133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Una vez cerrado el archivo veremos la pantalla Ficha, damos 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Click en el Botón con icono (Excel)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, esta acción permite carga la información que previamente capturamos en el archivo Excel (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TEMPLATE_LOT_CRUST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). Para guardar la información carga del archivo Excel damos 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Click en el Botón con icono (Disquete)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, </a:t>
            </a:r>
            <a:endParaRPr lang="es-ES" sz="120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B59B0F1-2CE5-462D-A434-B64BFFEF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8" y="1700808"/>
            <a:ext cx="8021096" cy="513777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1B073FA-856F-4E13-9760-B6791F6B5589}"/>
              </a:ext>
            </a:extLst>
          </p:cNvPr>
          <p:cNvSpPr/>
          <p:nvPr/>
        </p:nvSpPr>
        <p:spPr>
          <a:xfrm>
            <a:off x="1979712" y="2492896"/>
            <a:ext cx="6264696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5E741D-CDB5-4B45-8225-B6E681A086D9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0ED9F5-F262-4765-A0E6-E074D71A195C}"/>
              </a:ext>
            </a:extLst>
          </p:cNvPr>
          <p:cNvSpPr/>
          <p:nvPr/>
        </p:nvSpPr>
        <p:spPr>
          <a:xfrm>
            <a:off x="8316416" y="184482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87408" y="274638"/>
            <a:ext cx="7229008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F1900"/>
                </a:solidFill>
              </a:rPr>
              <a:t>Finanzas: </a:t>
            </a:r>
            <a:r>
              <a:rPr lang="es-ES" sz="2000" dirty="0">
                <a:solidFill>
                  <a:srgbClr val="222222"/>
                </a:solidFill>
                <a:latin typeface="Segoe UI" panose="020B0502040204020203" pitchFamily="34" charset="0"/>
              </a:rPr>
              <a:t>Merma de Lotes Recibidos</a:t>
            </a:r>
            <a:r>
              <a:rPr lang="es-ES" sz="2000" dirty="0">
                <a:solidFill>
                  <a:srgbClr val="3F1900"/>
                </a:solidFill>
              </a:rPr>
              <a:t>.</a:t>
            </a:r>
            <a:endParaRPr lang="en-US" sz="2000" dirty="0">
              <a:solidFill>
                <a:srgbClr val="3F19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31640" y="1196753"/>
            <a:ext cx="7488832" cy="5137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i="1"/>
          </a:p>
        </p:txBody>
      </p:sp>
      <p:sp>
        <p:nvSpPr>
          <p:cNvPr id="10" name="Rectangle 9"/>
          <p:cNvSpPr/>
          <p:nvPr/>
        </p:nvSpPr>
        <p:spPr>
          <a:xfrm>
            <a:off x="1331640" y="1095133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Para actualizar la información de un lote, seleccionamos el registro a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corregir y</a:t>
            </a:r>
            <a:r>
              <a:rPr lang="es-ES" sz="120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damos 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Click en el Botón con icono (Pluma)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, nos abrirá </a:t>
            </a:r>
            <a:r>
              <a:rPr lang="es-ES" sz="120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una ficha con la información disponible para modificar, realizamos la corrección de los datos y damos </a:t>
            </a:r>
            <a:r>
              <a:rPr lang="es-ES" sz="1200" b="1" dirty="0">
                <a:solidFill>
                  <a:srgbClr val="222222"/>
                </a:solidFill>
                <a:latin typeface="Segoe UI" panose="020B0502040204020203" pitchFamily="34" charset="0"/>
              </a:rPr>
              <a:t>Click en el Botón con icono (Disquete)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para guardar la información. </a:t>
            </a:r>
            <a:endParaRPr lang="es-ES" sz="120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306AB1C-6B80-4143-89B7-5BE14949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8" y="1741465"/>
            <a:ext cx="8021096" cy="511653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8CFA772-5C9D-4F82-AA77-7EF2B8A393B6}"/>
              </a:ext>
            </a:extLst>
          </p:cNvPr>
          <p:cNvSpPr/>
          <p:nvPr/>
        </p:nvSpPr>
        <p:spPr>
          <a:xfrm>
            <a:off x="1403648" y="191683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E1B01F-D21E-47CD-B564-09B887DF2A57}"/>
              </a:ext>
            </a:extLst>
          </p:cNvPr>
          <p:cNvSpPr/>
          <p:nvPr/>
        </p:nvSpPr>
        <p:spPr>
          <a:xfrm>
            <a:off x="8388424" y="191683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11302</TotalTime>
  <Words>272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 DE LA ROSA</dc:creator>
  <cp:lastModifiedBy>Francisco Esteban</cp:lastModifiedBy>
  <cp:revision>233</cp:revision>
  <dcterms:created xsi:type="dcterms:W3CDTF">2019-09-04T16:36:39Z</dcterms:created>
  <dcterms:modified xsi:type="dcterms:W3CDTF">2021-02-12T18:47:40Z</dcterms:modified>
</cp:coreProperties>
</file>