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44" r:id="rId2"/>
    <p:sldId id="399" r:id="rId3"/>
    <p:sldId id="400" r:id="rId4"/>
    <p:sldId id="401" r:id="rId5"/>
    <p:sldId id="402" r:id="rId6"/>
    <p:sldId id="40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p:cViewPr>
        <p:scale>
          <a:sx n="100" d="100"/>
          <a:sy n="100" d="100"/>
        </p:scale>
        <p:origin x="946" y="-2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B1792-3256-4E77-8442-3E205CD69EF5}" type="datetimeFigureOut">
              <a:rPr lang="en-US" smtClean="0"/>
              <a:t>1/17/2021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4EBC-6D71-45FE-903C-8A150E9C6E36}" type="slidenum">
              <a:rPr lang="en-US" smtClean="0"/>
              <a:t>‹Nº›</a:t>
            </a:fld>
            <a:endParaRPr lang="en-US"/>
          </a:p>
        </p:txBody>
      </p:sp>
    </p:spTree>
    <p:extLst>
      <p:ext uri="{BB962C8B-B14F-4D97-AF65-F5344CB8AC3E}">
        <p14:creationId xmlns:p14="http://schemas.microsoft.com/office/powerpoint/2010/main" val="39580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558649-2619-44F9-8F30-2D6466E57529}"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96071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1016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450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29260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558649-2619-44F9-8F30-2D6466E57529}"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9876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558649-2619-44F9-8F30-2D6466E57529}"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25595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558649-2619-44F9-8F30-2D6466E57529}"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0022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558649-2619-44F9-8F30-2D6466E57529}"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61526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8649-2619-44F9-8F30-2D6466E57529}"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6084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842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89786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8649-2619-44F9-8F30-2D6466E57529}" type="datetimeFigureOut">
              <a:rPr lang="en-US" smtClean="0"/>
              <a:t>1/17/2021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2C82F-0308-4DBA-BE8F-4BAE5E1F79A6}" type="slidenum">
              <a:rPr lang="en-US" smtClean="0"/>
              <a:t>‹Nº›</a:t>
            </a:fld>
            <a:endParaRPr lang="en-US"/>
          </a:p>
        </p:txBody>
      </p:sp>
    </p:spTree>
    <p:extLst>
      <p:ext uri="{BB962C8B-B14F-4D97-AF65-F5344CB8AC3E}">
        <p14:creationId xmlns:p14="http://schemas.microsoft.com/office/powerpoint/2010/main" val="338050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7624"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b="1" dirty="0">
                <a:latin typeface="Century Gothic" panose="020B0502020202020204" pitchFamily="34" charset="0"/>
              </a:rPr>
              <a:t>11/01/2020 – 16/01/2021</a:t>
            </a:r>
            <a:endParaRPr lang="es-MX" dirty="0">
              <a:latin typeface="Century Gothic" panose="020B0502020202020204" pitchFamily="34" charset="0"/>
            </a:endParaRPr>
          </a:p>
        </p:txBody>
      </p:sp>
    </p:spTree>
    <p:extLst>
      <p:ext uri="{BB962C8B-B14F-4D97-AF65-F5344CB8AC3E}">
        <p14:creationId xmlns:p14="http://schemas.microsoft.com/office/powerpoint/2010/main" val="14490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Pantalla Control Facturas Cobradas.</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646331"/>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a:t>
            </a:r>
            <a:r>
              <a:rPr lang="es-ES" sz="1200" dirty="0">
                <a:solidFill>
                  <a:srgbClr val="222222"/>
                </a:solidFill>
                <a:latin typeface="Segoe UI" panose="020B0502040204020203" pitchFamily="34" charset="0"/>
              </a:rPr>
              <a:t>agrego Pantalla Control de Facturas, la finalidad de esta pantalla es llevar el control de Facturas pendientes por cobrar así como las que ya se han cobrado, la búsqueda de las facturas puede ser por factura o por cliente dentro de un rango de fechas.</a:t>
            </a:r>
            <a:endParaRPr lang="es-ES" sz="1200" b="0" i="0" dirty="0">
              <a:solidFill>
                <a:srgbClr val="222222"/>
              </a:solidFill>
              <a:effectLst/>
              <a:latin typeface="Segoe UI" panose="020B0502040204020203" pitchFamily="34" charset="0"/>
            </a:endParaRPr>
          </a:p>
        </p:txBody>
      </p:sp>
      <p:pic>
        <p:nvPicPr>
          <p:cNvPr id="3" name="Imagen 2" descr="Interfaz de usuario gráfica, Tabla&#10;&#10;Descripción generada automáticamente">
            <a:extLst>
              <a:ext uri="{FF2B5EF4-FFF2-40B4-BE49-F238E27FC236}">
                <a16:creationId xmlns:a16="http://schemas.microsoft.com/office/drawing/2014/main" id="{B5214F2D-9991-49EF-A880-B6C0568B1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49360"/>
            <a:ext cx="7848872" cy="4992008"/>
          </a:xfrm>
          <a:prstGeom prst="rect">
            <a:avLst/>
          </a:prstGeom>
        </p:spPr>
      </p:pic>
    </p:spTree>
    <p:extLst>
      <p:ext uri="{BB962C8B-B14F-4D97-AF65-F5344CB8AC3E}">
        <p14:creationId xmlns:p14="http://schemas.microsoft.com/office/powerpoint/2010/main" val="40219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Pantalla Control Facturas Cobradas.</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Para ver el detalle de la Factura, se tiene que dar doble </a:t>
            </a:r>
            <a:r>
              <a:rPr lang="es-ES" sz="1200" dirty="0" err="1">
                <a:solidFill>
                  <a:srgbClr val="222222"/>
                </a:solidFill>
                <a:latin typeface="Segoe UI" panose="020B0502040204020203" pitchFamily="34" charset="0"/>
              </a:rPr>
              <a:t>C</a:t>
            </a:r>
            <a:r>
              <a:rPr lang="es-ES" sz="1200" b="0" i="0" dirty="0" err="1">
                <a:solidFill>
                  <a:srgbClr val="222222"/>
                </a:solidFill>
                <a:effectLst/>
                <a:latin typeface="Segoe UI" panose="020B0502040204020203" pitchFamily="34" charset="0"/>
              </a:rPr>
              <a:t>lick</a:t>
            </a:r>
            <a:r>
              <a:rPr lang="es-ES" sz="1200" b="0" i="0" dirty="0">
                <a:solidFill>
                  <a:srgbClr val="222222"/>
                </a:solidFill>
                <a:effectLst/>
                <a:latin typeface="Segoe UI" panose="020B0502040204020203" pitchFamily="34" charset="0"/>
              </a:rPr>
              <a:t> sobre la factura, nos abrirá una ventana donde nos listara el material que se facturo</a:t>
            </a:r>
            <a:r>
              <a:rPr lang="es-ES" sz="1200" dirty="0">
                <a:solidFill>
                  <a:srgbClr val="222222"/>
                </a:solidFill>
                <a:latin typeface="Segoe UI" panose="020B0502040204020203" pitchFamily="34" charset="0"/>
              </a:rPr>
              <a:t>.</a:t>
            </a:r>
            <a:endParaRPr lang="es-ES" sz="1200" b="0" i="0" dirty="0">
              <a:solidFill>
                <a:srgbClr val="222222"/>
              </a:solidFill>
              <a:effectLst/>
              <a:latin typeface="Segoe UI" panose="020B0502040204020203" pitchFamily="34" charset="0"/>
            </a:endParaRPr>
          </a:p>
        </p:txBody>
      </p:sp>
      <p:pic>
        <p:nvPicPr>
          <p:cNvPr id="5" name="Imagen 4" descr="Tabla&#10;&#10;Descripción generada automáticamente">
            <a:extLst>
              <a:ext uri="{FF2B5EF4-FFF2-40B4-BE49-F238E27FC236}">
                <a16:creationId xmlns:a16="http://schemas.microsoft.com/office/drawing/2014/main" id="{4802D96B-989C-46F5-8853-DED59A1C1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556798"/>
            <a:ext cx="7949088" cy="5256578"/>
          </a:xfrm>
          <a:prstGeom prst="rect">
            <a:avLst/>
          </a:prstGeom>
        </p:spPr>
      </p:pic>
      <p:sp>
        <p:nvSpPr>
          <p:cNvPr id="6" name="Rectángulo 5">
            <a:extLst>
              <a:ext uri="{FF2B5EF4-FFF2-40B4-BE49-F238E27FC236}">
                <a16:creationId xmlns:a16="http://schemas.microsoft.com/office/drawing/2014/main" id="{06D91B39-9D34-4CFF-9B4E-B60AA94167BA}"/>
              </a:ext>
            </a:extLst>
          </p:cNvPr>
          <p:cNvSpPr/>
          <p:nvPr/>
        </p:nvSpPr>
        <p:spPr>
          <a:xfrm>
            <a:off x="2123728" y="2204864"/>
            <a:ext cx="6192688" cy="41296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90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Pantalla Control Facturas Cobradas.</a:t>
            </a:r>
            <a:endParaRPr lang="en-US" sz="2000" dirty="0">
              <a:solidFill>
                <a:srgbClr val="3F1900"/>
              </a:solidFill>
            </a:endParaRPr>
          </a:p>
        </p:txBody>
      </p:sp>
      <p:sp>
        <p:nvSpPr>
          <p:cNvPr id="4" name="Content Placeholder 3"/>
          <p:cNvSpPr txBox="1">
            <a:spLocks/>
          </p:cNvSpPr>
          <p:nvPr/>
        </p:nvSpPr>
        <p:spPr>
          <a:xfrm>
            <a:off x="1331640" y="1268760"/>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Para registrar el cobro de la Factura, especificamos </a:t>
            </a:r>
            <a:r>
              <a:rPr lang="es-ES" sz="1200" dirty="0">
                <a:solidFill>
                  <a:srgbClr val="222222"/>
                </a:solidFill>
                <a:latin typeface="Segoe UI" panose="020B0502040204020203" pitchFamily="34" charset="0"/>
              </a:rPr>
              <a:t>la fecha que se realizo el cobro de la factura y damos</a:t>
            </a:r>
            <a:r>
              <a:rPr lang="es-ES" sz="1200" b="0" i="0" dirty="0">
                <a:solidFill>
                  <a:srgbClr val="222222"/>
                </a:solidFill>
                <a:effectLst/>
                <a:latin typeface="Segoe UI" panose="020B0502040204020203" pitchFamily="34" charset="0"/>
              </a:rPr>
              <a:t> </a:t>
            </a:r>
            <a:r>
              <a:rPr lang="es-ES" sz="1200" b="0" i="0" dirty="0" err="1">
                <a:solidFill>
                  <a:srgbClr val="222222"/>
                </a:solidFill>
                <a:effectLst/>
                <a:latin typeface="Segoe UI" panose="020B0502040204020203" pitchFamily="34" charset="0"/>
              </a:rPr>
              <a:t>Click</a:t>
            </a:r>
            <a:r>
              <a:rPr lang="es-ES" sz="1200" dirty="0">
                <a:solidFill>
                  <a:srgbClr val="222222"/>
                </a:solidFill>
                <a:latin typeface="Segoe UI" panose="020B0502040204020203" pitchFamily="34" charset="0"/>
              </a:rPr>
              <a:t> en la columna </a:t>
            </a:r>
            <a:r>
              <a:rPr lang="es-ES" sz="1200" b="1" dirty="0">
                <a:solidFill>
                  <a:srgbClr val="222222"/>
                </a:solidFill>
                <a:latin typeface="Segoe UI" panose="020B0502040204020203" pitchFamily="34" charset="0"/>
              </a:rPr>
              <a:t>COB</a:t>
            </a:r>
            <a:r>
              <a:rPr lang="es-ES" sz="1200" dirty="0">
                <a:solidFill>
                  <a:srgbClr val="222222"/>
                </a:solidFill>
                <a:latin typeface="Segoe UI" panose="020B0502040204020203" pitchFamily="34" charset="0"/>
              </a:rPr>
              <a:t> de la Factura nos arrojara un mensaje de confirmación, aceptar para guardar el cobro.</a:t>
            </a:r>
            <a:endParaRPr lang="es-ES" sz="1200" b="0" i="0" dirty="0">
              <a:solidFill>
                <a:srgbClr val="222222"/>
              </a:solidFill>
              <a:effectLst/>
              <a:latin typeface="Segoe UI" panose="020B0502040204020203" pitchFamily="34" charset="0"/>
            </a:endParaRPr>
          </a:p>
        </p:txBody>
      </p:sp>
      <p:pic>
        <p:nvPicPr>
          <p:cNvPr id="5" name="Imagen 4" descr="Interfaz de usuario gráfica, Aplicación, Tabla&#10;&#10;Descripción generada automáticamente">
            <a:extLst>
              <a:ext uri="{FF2B5EF4-FFF2-40B4-BE49-F238E27FC236}">
                <a16:creationId xmlns:a16="http://schemas.microsoft.com/office/drawing/2014/main" id="{8BB0782A-D142-4288-B1B4-13E9067AF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558545"/>
            <a:ext cx="7848872" cy="5254831"/>
          </a:xfrm>
          <a:prstGeom prst="rect">
            <a:avLst/>
          </a:prstGeom>
        </p:spPr>
      </p:pic>
      <p:sp>
        <p:nvSpPr>
          <p:cNvPr id="6" name="Rectángulo 5">
            <a:extLst>
              <a:ext uri="{FF2B5EF4-FFF2-40B4-BE49-F238E27FC236}">
                <a16:creationId xmlns:a16="http://schemas.microsoft.com/office/drawing/2014/main" id="{D226F5F8-7872-46AC-BAE5-72198A9CFF3C}"/>
              </a:ext>
            </a:extLst>
          </p:cNvPr>
          <p:cNvSpPr/>
          <p:nvPr/>
        </p:nvSpPr>
        <p:spPr>
          <a:xfrm>
            <a:off x="1475656" y="2564904"/>
            <a:ext cx="64807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C53341EC-6323-4DB9-A206-4BDD5ECCFFF0}"/>
              </a:ext>
            </a:extLst>
          </p:cNvPr>
          <p:cNvSpPr/>
          <p:nvPr/>
        </p:nvSpPr>
        <p:spPr>
          <a:xfrm>
            <a:off x="1331640" y="3573016"/>
            <a:ext cx="21602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96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Pantalla Control Facturas Cobradas.</a:t>
            </a:r>
            <a:endParaRPr lang="en-US" sz="2000" dirty="0">
              <a:solidFill>
                <a:srgbClr val="3F1900"/>
              </a:solidFill>
            </a:endParaRPr>
          </a:p>
        </p:txBody>
      </p:sp>
      <p:sp>
        <p:nvSpPr>
          <p:cNvPr id="4" name="Content Placeholder 3"/>
          <p:cNvSpPr txBox="1">
            <a:spLocks/>
          </p:cNvSpPr>
          <p:nvPr/>
        </p:nvSpPr>
        <p:spPr>
          <a:xfrm>
            <a:off x="1331640" y="1268760"/>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276999"/>
          </a:xfrm>
          <a:prstGeom prst="rect">
            <a:avLst/>
          </a:prstGeom>
        </p:spPr>
        <p:txBody>
          <a:bodyPr wrap="square">
            <a:spAutoFit/>
          </a:bodyPr>
          <a:lstStyle/>
          <a:p>
            <a:pPr>
              <a:buFont typeface="Arial" panose="020B0604020202020204" pitchFamily="34" charset="0"/>
              <a:buChar char="•"/>
            </a:pPr>
            <a:r>
              <a:rPr lang="es-ES" sz="1200" dirty="0">
                <a:solidFill>
                  <a:srgbClr val="222222"/>
                </a:solidFill>
                <a:latin typeface="Segoe UI" panose="020B0502040204020203" pitchFamily="34" charset="0"/>
              </a:rPr>
              <a:t>Cuando una factura ya esta cobrada aparecerá de la siguiente manera.</a:t>
            </a:r>
            <a:endParaRPr lang="es-ES" sz="1200" b="0" i="0" dirty="0">
              <a:solidFill>
                <a:srgbClr val="222222"/>
              </a:solidFill>
              <a:effectLst/>
              <a:latin typeface="Segoe UI" panose="020B0502040204020203" pitchFamily="34" charset="0"/>
            </a:endParaRPr>
          </a:p>
        </p:txBody>
      </p:sp>
      <p:pic>
        <p:nvPicPr>
          <p:cNvPr id="3" name="Imagen 2" descr="Imagen que contiene Interfaz de usuario gráfica&#10;&#10;Descripción generada automáticamente">
            <a:extLst>
              <a:ext uri="{FF2B5EF4-FFF2-40B4-BE49-F238E27FC236}">
                <a16:creationId xmlns:a16="http://schemas.microsoft.com/office/drawing/2014/main" id="{F167D165-4FBA-4E6B-9A61-6837BEF26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372132"/>
            <a:ext cx="7848872" cy="5469130"/>
          </a:xfrm>
          <a:prstGeom prst="rect">
            <a:avLst/>
          </a:prstGeom>
        </p:spPr>
      </p:pic>
      <p:sp>
        <p:nvSpPr>
          <p:cNvPr id="7" name="Rectángulo 6">
            <a:extLst>
              <a:ext uri="{FF2B5EF4-FFF2-40B4-BE49-F238E27FC236}">
                <a16:creationId xmlns:a16="http://schemas.microsoft.com/office/drawing/2014/main" id="{563876FA-E771-41FB-B7DD-99D699471D30}"/>
              </a:ext>
            </a:extLst>
          </p:cNvPr>
          <p:cNvSpPr/>
          <p:nvPr/>
        </p:nvSpPr>
        <p:spPr>
          <a:xfrm>
            <a:off x="1331640" y="3501008"/>
            <a:ext cx="655272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72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510C597C-A357-4469-BAC7-159CC461D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556798"/>
            <a:ext cx="7848872" cy="5256578"/>
          </a:xfrm>
          <a:prstGeom prst="rect">
            <a:avLst/>
          </a:prstGeom>
        </p:spPr>
      </p:pic>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Pantalla Control Facturas Cobradas.</a:t>
            </a:r>
            <a:endParaRPr lang="en-US" sz="2000" dirty="0">
              <a:solidFill>
                <a:srgbClr val="3F1900"/>
              </a:solidFill>
            </a:endParaRPr>
          </a:p>
        </p:txBody>
      </p:sp>
      <p:sp>
        <p:nvSpPr>
          <p:cNvPr id="4" name="Content Placeholder 3"/>
          <p:cNvSpPr txBox="1">
            <a:spLocks/>
          </p:cNvSpPr>
          <p:nvPr/>
        </p:nvSpPr>
        <p:spPr>
          <a:xfrm>
            <a:off x="1331640" y="1268760"/>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Para Eliminar/Borrar el cobro de una Factura, d</a:t>
            </a:r>
            <a:r>
              <a:rPr lang="es-ES" sz="1200" dirty="0">
                <a:solidFill>
                  <a:srgbClr val="222222"/>
                </a:solidFill>
                <a:latin typeface="Segoe UI" panose="020B0502040204020203" pitchFamily="34" charset="0"/>
              </a:rPr>
              <a:t>amos</a:t>
            </a:r>
            <a:r>
              <a:rPr lang="es-ES" sz="1200" b="0" i="0" dirty="0">
                <a:solidFill>
                  <a:srgbClr val="222222"/>
                </a:solidFill>
                <a:effectLst/>
                <a:latin typeface="Segoe UI" panose="020B0502040204020203" pitchFamily="34" charset="0"/>
              </a:rPr>
              <a:t> </a:t>
            </a:r>
            <a:r>
              <a:rPr lang="es-ES" sz="1200" b="0" i="0" dirty="0" err="1">
                <a:solidFill>
                  <a:srgbClr val="222222"/>
                </a:solidFill>
                <a:effectLst/>
                <a:latin typeface="Segoe UI" panose="020B0502040204020203" pitchFamily="34" charset="0"/>
              </a:rPr>
              <a:t>Click</a:t>
            </a:r>
            <a:r>
              <a:rPr lang="es-ES" sz="1200" dirty="0">
                <a:solidFill>
                  <a:srgbClr val="222222"/>
                </a:solidFill>
                <a:latin typeface="Segoe UI" panose="020B0502040204020203" pitchFamily="34" charset="0"/>
              </a:rPr>
              <a:t> en la columna </a:t>
            </a:r>
            <a:r>
              <a:rPr lang="es-ES" sz="1200" b="1" dirty="0">
                <a:solidFill>
                  <a:srgbClr val="222222"/>
                </a:solidFill>
                <a:latin typeface="Segoe UI" panose="020B0502040204020203" pitchFamily="34" charset="0"/>
              </a:rPr>
              <a:t>COB</a:t>
            </a:r>
            <a:r>
              <a:rPr lang="es-ES" sz="1200" dirty="0">
                <a:solidFill>
                  <a:srgbClr val="222222"/>
                </a:solidFill>
                <a:latin typeface="Segoe UI" panose="020B0502040204020203" pitchFamily="34" charset="0"/>
              </a:rPr>
              <a:t> de la Factura, nos arrojara un mensaje de confirmación, aceptar para E</a:t>
            </a:r>
            <a:r>
              <a:rPr lang="es-ES" sz="1200" b="0" i="0" dirty="0">
                <a:solidFill>
                  <a:srgbClr val="222222"/>
                </a:solidFill>
                <a:effectLst/>
                <a:latin typeface="Segoe UI" panose="020B0502040204020203" pitchFamily="34" charset="0"/>
              </a:rPr>
              <a:t>liminar/Borrar</a:t>
            </a:r>
            <a:r>
              <a:rPr lang="es-ES" sz="1200" dirty="0">
                <a:solidFill>
                  <a:srgbClr val="222222"/>
                </a:solidFill>
                <a:latin typeface="Segoe UI" panose="020B0502040204020203" pitchFamily="34" charset="0"/>
              </a:rPr>
              <a:t> el cobro.</a:t>
            </a:r>
            <a:endParaRPr lang="es-ES" sz="1200" b="0" i="0" dirty="0">
              <a:solidFill>
                <a:srgbClr val="222222"/>
              </a:solidFill>
              <a:effectLst/>
              <a:latin typeface="Segoe UI" panose="020B0502040204020203" pitchFamily="34" charset="0"/>
            </a:endParaRPr>
          </a:p>
        </p:txBody>
      </p:sp>
      <p:sp>
        <p:nvSpPr>
          <p:cNvPr id="9" name="Rectángulo 8">
            <a:extLst>
              <a:ext uri="{FF2B5EF4-FFF2-40B4-BE49-F238E27FC236}">
                <a16:creationId xmlns:a16="http://schemas.microsoft.com/office/drawing/2014/main" id="{C53341EC-6323-4DB9-A206-4BDD5ECCFFF0}"/>
              </a:ext>
            </a:extLst>
          </p:cNvPr>
          <p:cNvSpPr/>
          <p:nvPr/>
        </p:nvSpPr>
        <p:spPr>
          <a:xfrm>
            <a:off x="1331640" y="3573016"/>
            <a:ext cx="21602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69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11200</TotalTime>
  <Words>211</Words>
  <Application>Microsoft Office PowerPoint</Application>
  <PresentationFormat>Presentación en pantalla (4:3)</PresentationFormat>
  <Paragraphs>11</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Segoe UI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AX DE LA ROSA</dc:creator>
  <cp:lastModifiedBy>Francisco Esteban</cp:lastModifiedBy>
  <cp:revision>225</cp:revision>
  <dcterms:created xsi:type="dcterms:W3CDTF">2019-09-04T16:36:39Z</dcterms:created>
  <dcterms:modified xsi:type="dcterms:W3CDTF">2021-01-17T21:29:38Z</dcterms:modified>
</cp:coreProperties>
</file>