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344" r:id="rId2"/>
    <p:sldId id="399"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1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343" autoAdjust="0"/>
  </p:normalViewPr>
  <p:slideViewPr>
    <p:cSldViewPr>
      <p:cViewPr varScale="1">
        <p:scale>
          <a:sx n="86" d="100"/>
          <a:sy n="86" d="100"/>
        </p:scale>
        <p:origin x="135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7B1792-3256-4E77-8442-3E205CD69EF5}" type="datetimeFigureOut">
              <a:rPr lang="en-US" smtClean="0"/>
              <a:t>2/8/2021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A94EBC-6D71-45FE-903C-8A150E9C6E36}" type="slidenum">
              <a:rPr lang="en-US" smtClean="0"/>
              <a:t>‹Nº›</a:t>
            </a:fld>
            <a:endParaRPr lang="en-US"/>
          </a:p>
        </p:txBody>
      </p:sp>
    </p:spTree>
    <p:extLst>
      <p:ext uri="{BB962C8B-B14F-4D97-AF65-F5344CB8AC3E}">
        <p14:creationId xmlns:p14="http://schemas.microsoft.com/office/powerpoint/2010/main" val="395803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7558649-2619-44F9-8F30-2D6466E57529}"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2C82F-0308-4DBA-BE8F-4BAE5E1F79A6}" type="slidenum">
              <a:rPr lang="en-US" smtClean="0"/>
              <a:t>‹Nº›</a:t>
            </a:fld>
            <a:endParaRPr lang="en-US"/>
          </a:p>
        </p:txBody>
      </p:sp>
    </p:spTree>
    <p:extLst>
      <p:ext uri="{BB962C8B-B14F-4D97-AF65-F5344CB8AC3E}">
        <p14:creationId xmlns:p14="http://schemas.microsoft.com/office/powerpoint/2010/main" val="1960711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558649-2619-44F9-8F30-2D6466E57529}"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2C82F-0308-4DBA-BE8F-4BAE5E1F79A6}" type="slidenum">
              <a:rPr lang="en-US" smtClean="0"/>
              <a:t>‹Nº›</a:t>
            </a:fld>
            <a:endParaRPr lang="en-US"/>
          </a:p>
        </p:txBody>
      </p:sp>
    </p:spTree>
    <p:extLst>
      <p:ext uri="{BB962C8B-B14F-4D97-AF65-F5344CB8AC3E}">
        <p14:creationId xmlns:p14="http://schemas.microsoft.com/office/powerpoint/2010/main" val="2810161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558649-2619-44F9-8F30-2D6466E57529}"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2C82F-0308-4DBA-BE8F-4BAE5E1F79A6}" type="slidenum">
              <a:rPr lang="en-US" smtClean="0"/>
              <a:t>‹Nº›</a:t>
            </a:fld>
            <a:endParaRPr lang="en-US"/>
          </a:p>
        </p:txBody>
      </p:sp>
    </p:spTree>
    <p:extLst>
      <p:ext uri="{BB962C8B-B14F-4D97-AF65-F5344CB8AC3E}">
        <p14:creationId xmlns:p14="http://schemas.microsoft.com/office/powerpoint/2010/main" val="3145085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558649-2619-44F9-8F30-2D6466E57529}"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2C82F-0308-4DBA-BE8F-4BAE5E1F79A6}" type="slidenum">
              <a:rPr lang="en-US" smtClean="0"/>
              <a:t>‹Nº›</a:t>
            </a:fld>
            <a:endParaRPr lang="en-US"/>
          </a:p>
        </p:txBody>
      </p:sp>
    </p:spTree>
    <p:extLst>
      <p:ext uri="{BB962C8B-B14F-4D97-AF65-F5344CB8AC3E}">
        <p14:creationId xmlns:p14="http://schemas.microsoft.com/office/powerpoint/2010/main" val="1292607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558649-2619-44F9-8F30-2D6466E57529}"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2C82F-0308-4DBA-BE8F-4BAE5E1F79A6}" type="slidenum">
              <a:rPr lang="en-US" smtClean="0"/>
              <a:t>‹Nº›</a:t>
            </a:fld>
            <a:endParaRPr lang="en-US"/>
          </a:p>
        </p:txBody>
      </p:sp>
    </p:spTree>
    <p:extLst>
      <p:ext uri="{BB962C8B-B14F-4D97-AF65-F5344CB8AC3E}">
        <p14:creationId xmlns:p14="http://schemas.microsoft.com/office/powerpoint/2010/main" val="3987656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558649-2619-44F9-8F30-2D6466E57529}" type="datetimeFigureOut">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2C82F-0308-4DBA-BE8F-4BAE5E1F79A6}" type="slidenum">
              <a:rPr lang="en-US" smtClean="0"/>
              <a:t>‹Nº›</a:t>
            </a:fld>
            <a:endParaRPr lang="en-US"/>
          </a:p>
        </p:txBody>
      </p:sp>
    </p:spTree>
    <p:extLst>
      <p:ext uri="{BB962C8B-B14F-4D97-AF65-F5344CB8AC3E}">
        <p14:creationId xmlns:p14="http://schemas.microsoft.com/office/powerpoint/2010/main" val="3255953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558649-2619-44F9-8F30-2D6466E57529}" type="datetimeFigureOut">
              <a:rPr lang="en-US" smtClean="0"/>
              <a:t>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22C82F-0308-4DBA-BE8F-4BAE5E1F79A6}" type="slidenum">
              <a:rPr lang="en-US" smtClean="0"/>
              <a:t>‹Nº›</a:t>
            </a:fld>
            <a:endParaRPr lang="en-US"/>
          </a:p>
        </p:txBody>
      </p:sp>
    </p:spTree>
    <p:extLst>
      <p:ext uri="{BB962C8B-B14F-4D97-AF65-F5344CB8AC3E}">
        <p14:creationId xmlns:p14="http://schemas.microsoft.com/office/powerpoint/2010/main" val="3100229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558649-2619-44F9-8F30-2D6466E57529}" type="datetimeFigureOut">
              <a:rPr lang="en-US" smtClean="0"/>
              <a:t>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22C82F-0308-4DBA-BE8F-4BAE5E1F79A6}" type="slidenum">
              <a:rPr lang="en-US" smtClean="0"/>
              <a:t>‹Nº›</a:t>
            </a:fld>
            <a:endParaRPr lang="en-US"/>
          </a:p>
        </p:txBody>
      </p:sp>
    </p:spTree>
    <p:extLst>
      <p:ext uri="{BB962C8B-B14F-4D97-AF65-F5344CB8AC3E}">
        <p14:creationId xmlns:p14="http://schemas.microsoft.com/office/powerpoint/2010/main" val="615265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558649-2619-44F9-8F30-2D6466E57529}" type="datetimeFigureOut">
              <a:rPr lang="en-US" smtClean="0"/>
              <a:t>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22C82F-0308-4DBA-BE8F-4BAE5E1F79A6}" type="slidenum">
              <a:rPr lang="en-US" smtClean="0"/>
              <a:t>‹Nº›</a:t>
            </a:fld>
            <a:endParaRPr lang="en-US"/>
          </a:p>
        </p:txBody>
      </p:sp>
    </p:spTree>
    <p:extLst>
      <p:ext uri="{BB962C8B-B14F-4D97-AF65-F5344CB8AC3E}">
        <p14:creationId xmlns:p14="http://schemas.microsoft.com/office/powerpoint/2010/main" val="26084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558649-2619-44F9-8F30-2D6466E57529}" type="datetimeFigureOut">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2C82F-0308-4DBA-BE8F-4BAE5E1F79A6}" type="slidenum">
              <a:rPr lang="en-US" smtClean="0"/>
              <a:t>‹Nº›</a:t>
            </a:fld>
            <a:endParaRPr lang="en-US"/>
          </a:p>
        </p:txBody>
      </p:sp>
    </p:spTree>
    <p:extLst>
      <p:ext uri="{BB962C8B-B14F-4D97-AF65-F5344CB8AC3E}">
        <p14:creationId xmlns:p14="http://schemas.microsoft.com/office/powerpoint/2010/main" val="2884216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558649-2619-44F9-8F30-2D6466E57529}" type="datetimeFigureOut">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2C82F-0308-4DBA-BE8F-4BAE5E1F79A6}" type="slidenum">
              <a:rPr lang="en-US" smtClean="0"/>
              <a:t>‹Nº›</a:t>
            </a:fld>
            <a:endParaRPr lang="en-US"/>
          </a:p>
        </p:txBody>
      </p:sp>
    </p:spTree>
    <p:extLst>
      <p:ext uri="{BB962C8B-B14F-4D97-AF65-F5344CB8AC3E}">
        <p14:creationId xmlns:p14="http://schemas.microsoft.com/office/powerpoint/2010/main" val="1897867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3000" r="-1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558649-2619-44F9-8F30-2D6466E57529}" type="datetimeFigureOut">
              <a:rPr lang="en-US" smtClean="0"/>
              <a:t>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22C82F-0308-4DBA-BE8F-4BAE5E1F79A6}" type="slidenum">
              <a:rPr lang="en-US" smtClean="0"/>
              <a:t>‹Nº›</a:t>
            </a:fld>
            <a:endParaRPr lang="en-US"/>
          </a:p>
        </p:txBody>
      </p:sp>
    </p:spTree>
    <p:extLst>
      <p:ext uri="{BB962C8B-B14F-4D97-AF65-F5344CB8AC3E}">
        <p14:creationId xmlns:p14="http://schemas.microsoft.com/office/powerpoint/2010/main" val="3380506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187624" y="2564904"/>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MX" b="1" dirty="0">
                <a:latin typeface="Century Gothic" panose="020B0502020202020204" pitchFamily="34" charset="0"/>
              </a:rPr>
              <a:t>30/01/2020 – 06/02/2021</a:t>
            </a:r>
            <a:endParaRPr lang="es-MX" dirty="0">
              <a:latin typeface="Century Gothic" panose="020B0502020202020204" pitchFamily="34" charset="0"/>
            </a:endParaRPr>
          </a:p>
        </p:txBody>
      </p:sp>
    </p:spTree>
    <p:extLst>
      <p:ext uri="{BB962C8B-B14F-4D97-AF65-F5344CB8AC3E}">
        <p14:creationId xmlns:p14="http://schemas.microsoft.com/office/powerpoint/2010/main" val="1449075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087408" y="274638"/>
            <a:ext cx="7229008" cy="63408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sz="2000" dirty="0">
                <a:solidFill>
                  <a:srgbClr val="3F1900"/>
                </a:solidFill>
              </a:rPr>
              <a:t>Finanzas: Reporte de Ventas.</a:t>
            </a:r>
            <a:endParaRPr lang="en-US" sz="2000" dirty="0">
              <a:solidFill>
                <a:srgbClr val="3F1900"/>
              </a:solidFill>
            </a:endParaRPr>
          </a:p>
        </p:txBody>
      </p:sp>
      <p:sp>
        <p:nvSpPr>
          <p:cNvPr id="4" name="Content Placeholder 3"/>
          <p:cNvSpPr txBox="1">
            <a:spLocks/>
          </p:cNvSpPr>
          <p:nvPr/>
        </p:nvSpPr>
        <p:spPr>
          <a:xfrm>
            <a:off x="1331640" y="1196753"/>
            <a:ext cx="7488832" cy="513778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endParaRPr lang="en-US" sz="2000" i="1"/>
          </a:p>
        </p:txBody>
      </p:sp>
      <p:sp>
        <p:nvSpPr>
          <p:cNvPr id="10" name="Rectangle 9"/>
          <p:cNvSpPr/>
          <p:nvPr/>
        </p:nvSpPr>
        <p:spPr>
          <a:xfrm>
            <a:off x="1331640" y="1095133"/>
            <a:ext cx="7632848" cy="1015663"/>
          </a:xfrm>
          <a:prstGeom prst="rect">
            <a:avLst/>
          </a:prstGeom>
        </p:spPr>
        <p:txBody>
          <a:bodyPr wrap="square">
            <a:spAutoFit/>
          </a:bodyPr>
          <a:lstStyle/>
          <a:p>
            <a:pPr>
              <a:buFont typeface="Arial" panose="020B0604020202020204" pitchFamily="34" charset="0"/>
              <a:buChar char="•"/>
            </a:pPr>
            <a:r>
              <a:rPr lang="es-ES" sz="1200" b="0" i="0" dirty="0">
                <a:solidFill>
                  <a:srgbClr val="222222"/>
                </a:solidFill>
                <a:effectLst/>
                <a:latin typeface="Segoe UI" panose="020B0502040204020203" pitchFamily="34" charset="0"/>
              </a:rPr>
              <a:t> Se </a:t>
            </a:r>
            <a:r>
              <a:rPr lang="es-ES" sz="1200" dirty="0">
                <a:solidFill>
                  <a:srgbClr val="222222"/>
                </a:solidFill>
                <a:latin typeface="Segoe UI" panose="020B0502040204020203" pitchFamily="34" charset="0"/>
              </a:rPr>
              <a:t>agrego Pantalla Reporte de Ventas, este reporte muestra la ventas realizadas en un determinado rango de fechas, del lado izquierdo del reporte podemos visualizar los complementos/procesos especiales que contiene cada numero de parte, de la suma de estos entre otros podemos obtener el precio final del Material, del lado derecho podemos visualizar la cantidad de material enviado al cliente así como las facturas que se le generaron por el material, así como los totales de las facturas y el porcentaje que le toca a Pearl.</a:t>
            </a:r>
            <a:endParaRPr lang="es-ES" sz="1200" b="0" i="0" dirty="0">
              <a:solidFill>
                <a:srgbClr val="222222"/>
              </a:solidFill>
              <a:effectLst/>
              <a:latin typeface="Segoe UI" panose="020B0502040204020203" pitchFamily="34" charset="0"/>
            </a:endParaRPr>
          </a:p>
        </p:txBody>
      </p:sp>
      <p:pic>
        <p:nvPicPr>
          <p:cNvPr id="5" name="Imagen 4" descr="Interfaz de usuario gráfica, Aplicación, Tabla, Excel&#10;&#10;Descripción generada automáticamente">
            <a:extLst>
              <a:ext uri="{FF2B5EF4-FFF2-40B4-BE49-F238E27FC236}">
                <a16:creationId xmlns:a16="http://schemas.microsoft.com/office/drawing/2014/main" id="{621B36DA-1A5B-45A9-9FD3-6C52D6AB0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08" y="2060848"/>
            <a:ext cx="8021096" cy="4680519"/>
          </a:xfrm>
          <a:prstGeom prst="rect">
            <a:avLst/>
          </a:prstGeom>
        </p:spPr>
      </p:pic>
    </p:spTree>
    <p:extLst>
      <p:ext uri="{BB962C8B-B14F-4D97-AF65-F5344CB8AC3E}">
        <p14:creationId xmlns:p14="http://schemas.microsoft.com/office/powerpoint/2010/main" val="402197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11214</TotalTime>
  <Words>104</Words>
  <Application>Microsoft Office PowerPoint</Application>
  <PresentationFormat>Presentación en pantalla (4:3)</PresentationFormat>
  <Paragraphs>3</Paragraphs>
  <Slides>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vt:i4>
      </vt:variant>
    </vt:vector>
  </HeadingPairs>
  <TitlesOfParts>
    <vt:vector size="7" baseType="lpstr">
      <vt:lpstr>Arial</vt:lpstr>
      <vt:lpstr>Calibri</vt:lpstr>
      <vt:lpstr>Century Gothic</vt:lpstr>
      <vt:lpstr>Segoe UI</vt:lpstr>
      <vt:lpstr>Office Theme</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AX DE LA ROSA</dc:creator>
  <cp:lastModifiedBy>Francisco Esteban</cp:lastModifiedBy>
  <cp:revision>227</cp:revision>
  <dcterms:created xsi:type="dcterms:W3CDTF">2019-09-04T16:36:39Z</dcterms:created>
  <dcterms:modified xsi:type="dcterms:W3CDTF">2021-02-08T14:47:41Z</dcterms:modified>
</cp:coreProperties>
</file>